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74" r:id="rId1"/>
  </p:sldMasterIdLst>
  <p:notesMasterIdLst>
    <p:notesMasterId r:id="rId19"/>
  </p:notesMasterIdLst>
  <p:sldIdLst>
    <p:sldId id="286" r:id="rId2"/>
    <p:sldId id="256" r:id="rId3"/>
    <p:sldId id="287" r:id="rId4"/>
    <p:sldId id="289" r:id="rId5"/>
    <p:sldId id="288" r:id="rId6"/>
    <p:sldId id="273" r:id="rId7"/>
    <p:sldId id="274" r:id="rId8"/>
    <p:sldId id="282" r:id="rId9"/>
    <p:sldId id="276" r:id="rId10"/>
    <p:sldId id="278" r:id="rId11"/>
    <p:sldId id="279" r:id="rId12"/>
    <p:sldId id="280" r:id="rId13"/>
    <p:sldId id="284" r:id="rId14"/>
    <p:sldId id="281" r:id="rId15"/>
    <p:sldId id="283" r:id="rId16"/>
    <p:sldId id="285" r:id="rId17"/>
    <p:sldId id="291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AR PL UKai TW MBE" pitchFamily="2" charset="-128"/>
      <p:regular r:id="rId24"/>
    </p:embeddedFont>
    <p:embeddedFont>
      <p:font typeface="Aldhabi" pitchFamily="2" charset="-78"/>
      <p:regular r:id="rId25"/>
    </p:embeddedFont>
    <p:embeddedFont>
      <p:font typeface="Century Gothic" pitchFamily="34" charset="0"/>
      <p:regular r:id="rId26"/>
      <p:bold r:id="rId27"/>
      <p:italic r:id="rId28"/>
      <p:boldItalic r:id="rId29"/>
    </p:embeddedFont>
    <p:embeddedFont>
      <p:font typeface="Andalus" pitchFamily="18" charset="-78"/>
      <p:regular r:id="rId30"/>
    </p:embeddedFont>
    <p:embeddedFont>
      <p:font typeface="Algerian" pitchFamily="82" charset="0"/>
      <p:regular r:id="rId31"/>
    </p:embeddedFont>
    <p:embeddedFont>
      <p:font typeface="Wingdings 2" pitchFamily="18" charset="2"/>
      <p:regular r:id="rId32"/>
    </p:embeddedFont>
    <p:embeddedFont>
      <p:font typeface="Tahoma" pitchFamily="34" charset="0"/>
      <p:regular r:id="rId33"/>
      <p:bold r:id="rId34"/>
    </p:embeddedFont>
    <p:embeddedFont>
      <p:font typeface="Arabic Typesetting" pitchFamily="66" charset="-78"/>
      <p:regular r:id="rId35"/>
    </p:embeddedFont>
  </p:embeddedFontLst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er" initials="Y" lastIdx="1" clrIdx="0">
    <p:extLst>
      <p:ext uri="{19B8F6BF-5375-455C-9EA6-DF929625EA0E}">
        <p15:presenceInfo xmlns="" xmlns:p15="http://schemas.microsoft.com/office/powerpoint/2012/main" userId="Ya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E0B"/>
    <a:srgbClr val="FF2E63"/>
    <a:srgbClr val="FF618A"/>
    <a:srgbClr val="1032FC"/>
    <a:srgbClr val="00CC00"/>
    <a:srgbClr val="010A43"/>
    <a:srgbClr val="01106B"/>
    <a:srgbClr val="011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73" autoAdjust="0"/>
    <p:restoredTop sz="94660" autoAdjust="0"/>
  </p:normalViewPr>
  <p:slideViewPr>
    <p:cSldViewPr snapToGrid="0">
      <p:cViewPr>
        <p:scale>
          <a:sx n="92" d="100"/>
          <a:sy n="92" d="100"/>
        </p:scale>
        <p:origin x="-55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2T15:13:08.975" idx="1">
    <p:pos x="170" y="-530"/>
    <p:text>Yaser	2020-05-29
هذا القالب مصمم ومقدم حصريًا من قبل "بوربوينت بالعربي Arabppt.com". لمزيد من القوالب العربية الاحترافية، يمكنكم تصفح موقعنا وتنزيل القوالب العربية الاحترافية مجانًا.</p:text>
    <p:extLst>
      <p:ext uri="{C676402C-5697-4E1C-873F-D02D1690AC5C}">
        <p15:threadingInfo xmlns="" xmlns:p15="http://schemas.microsoft.com/office/powerpoint/2012/main" timeZoneBias="-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1116B-31ED-493F-AC0C-FF41178DA969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7B128-23DB-4FBE-9E89-3C23E1CF34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2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7B128-23DB-4FBE-9E89-3C23E1CF34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9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7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970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185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652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77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823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67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ar-S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arabppt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FE04657-F5C7-47E3-8042-CF107B732FEF}" type="datetimeFigureOut">
              <a:rPr lang="ar-SY" smtClean="0"/>
              <a:t>12/09/1447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8638250-1A0D-4B72-8816-3279AAC40D32}" type="slidenum">
              <a:rPr lang="ar-SY" smtClean="0"/>
              <a:t>‹N°›</a:t>
            </a:fld>
            <a:endParaRPr lang="ar-SY"/>
          </a:p>
        </p:txBody>
      </p:sp>
      <p:sp>
        <p:nvSpPr>
          <p:cNvPr id="61" name="TextBox 7">
            <a:extLst>
              <a:ext uri="{FF2B5EF4-FFF2-40B4-BE49-F238E27FC236}">
                <a16:creationId xmlns="" xmlns:a16="http://schemas.microsoft.com/office/drawing/2014/main" id="{E5685AF1-BC7F-438C-B24F-D13836519874}"/>
              </a:ext>
            </a:extLst>
          </p:cNvPr>
          <p:cNvSpPr txBox="1"/>
          <p:nvPr userDrawn="1"/>
        </p:nvSpPr>
        <p:spPr>
          <a:xfrm>
            <a:off x="-75339" y="6698445"/>
            <a:ext cx="11929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00" dirty="0">
                <a:solidFill>
                  <a:schemeClr val="bg1">
                    <a:lumMod val="50000"/>
                  </a:schemeClr>
                </a:solidFill>
              </a:rPr>
              <a:t>مصمم من قبل: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ArabPPT.com</a:t>
            </a:r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51" r:id="rId14"/>
    <p:sldLayoutId id="2147483652" r:id="rId15"/>
    <p:sldLayoutId id="2147483653" r:id="rId16"/>
    <p:sldLayoutId id="2147483654" r:id="rId17"/>
    <p:sldLayoutId id="2147483656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2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2054" cy="6858000"/>
          </a:xfrm>
          <a:prstGeom prst="rect">
            <a:avLst/>
          </a:prstGeom>
        </p:spPr>
      </p:pic>
      <p:grpSp>
        <p:nvGrpSpPr>
          <p:cNvPr id="9" name="Google Shape;995;p63">
            <a:extLst>
              <a:ext uri="{FF2B5EF4-FFF2-40B4-BE49-F238E27FC236}">
                <a16:creationId xmlns="" xmlns:a16="http://schemas.microsoft.com/office/drawing/2014/main" id="{B09EF22B-AFE3-44A9-B43D-3593EFE5BEF2}"/>
              </a:ext>
            </a:extLst>
          </p:cNvPr>
          <p:cNvGrpSpPr/>
          <p:nvPr/>
        </p:nvGrpSpPr>
        <p:grpSpPr>
          <a:xfrm>
            <a:off x="3773328" y="2878281"/>
            <a:ext cx="4645344" cy="3636819"/>
            <a:chOff x="4721450" y="1509475"/>
            <a:chExt cx="79350" cy="74325"/>
          </a:xfrm>
        </p:grpSpPr>
        <p:sp>
          <p:nvSpPr>
            <p:cNvPr id="10" name="Google Shape;996;p63">
              <a:extLst>
                <a:ext uri="{FF2B5EF4-FFF2-40B4-BE49-F238E27FC236}">
                  <a16:creationId xmlns="" xmlns:a16="http://schemas.microsoft.com/office/drawing/2014/main" id="{236C0C7E-3572-4D3C-B41C-E593C6787852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F6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1" name="Google Shape;997;p63">
              <a:extLst>
                <a:ext uri="{FF2B5EF4-FFF2-40B4-BE49-F238E27FC236}">
                  <a16:creationId xmlns="" xmlns:a16="http://schemas.microsoft.com/office/drawing/2014/main" id="{A842523B-B3ED-4572-B04D-B17FE3A43C31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2" name="Google Shape;998;p63">
              <a:extLst>
                <a:ext uri="{FF2B5EF4-FFF2-40B4-BE49-F238E27FC236}">
                  <a16:creationId xmlns="" xmlns:a16="http://schemas.microsoft.com/office/drawing/2014/main" id="{E468548E-DF9E-43FB-BB05-8A5D6A46BAD1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" name="Google Shape;999;p63">
              <a:extLst>
                <a:ext uri="{FF2B5EF4-FFF2-40B4-BE49-F238E27FC236}">
                  <a16:creationId xmlns="" xmlns:a16="http://schemas.microsoft.com/office/drawing/2014/main" id="{EE08DD9A-B866-40FD-A2F5-0728AB658808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solidFill>
              <a:srgbClr val="00E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4" name="Google Shape;800;p40">
            <a:extLst>
              <a:ext uri="{FF2B5EF4-FFF2-40B4-BE49-F238E27FC236}">
                <a16:creationId xmlns="" xmlns:a16="http://schemas.microsoft.com/office/drawing/2014/main" id="{F8A484D4-26B7-4D9F-B7BC-98DB69EAD298}"/>
              </a:ext>
            </a:extLst>
          </p:cNvPr>
          <p:cNvSpPr/>
          <p:nvPr/>
        </p:nvSpPr>
        <p:spPr>
          <a:xfrm>
            <a:off x="5008573" y="3429000"/>
            <a:ext cx="1924521" cy="2003403"/>
          </a:xfrm>
          <a:custGeom>
            <a:avLst/>
            <a:gdLst/>
            <a:ahLst/>
            <a:cxnLst/>
            <a:rect l="l" t="t" r="r" b="b"/>
            <a:pathLst>
              <a:path w="143548" h="136551" extrusionOk="0">
                <a:moveTo>
                  <a:pt x="71774" y="1"/>
                </a:moveTo>
                <a:lnTo>
                  <a:pt x="49593" y="44976"/>
                </a:lnTo>
                <a:lnTo>
                  <a:pt x="1" y="52154"/>
                </a:lnTo>
                <a:lnTo>
                  <a:pt x="35887" y="87139"/>
                </a:lnTo>
                <a:lnTo>
                  <a:pt x="27412" y="136551"/>
                </a:lnTo>
                <a:lnTo>
                  <a:pt x="71774" y="113251"/>
                </a:lnTo>
                <a:lnTo>
                  <a:pt x="116136" y="136551"/>
                </a:lnTo>
                <a:lnTo>
                  <a:pt x="107661" y="87139"/>
                </a:lnTo>
                <a:lnTo>
                  <a:pt x="143547" y="52154"/>
                </a:lnTo>
                <a:lnTo>
                  <a:pt x="93955" y="44976"/>
                </a:lnTo>
                <a:lnTo>
                  <a:pt x="71774" y="1"/>
                </a:lnTo>
                <a:close/>
              </a:path>
            </a:pathLst>
          </a:custGeom>
          <a:ln>
            <a:solidFill>
              <a:srgbClr val="FFFF00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DZ" sz="8000" dirty="0" smtClean="0">
                <a:ln w="18415" cmpd="sng">
                  <a:solidFill>
                    <a:srgbClr val="00CC00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المجموع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DZ" sz="8800" b="1" spc="200" dirty="0" smtClean="0">
                <a:ln w="29210">
                  <a:solidFill>
                    <a:srgbClr val="00CC0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abic Typesetting" pitchFamily="66" charset="-78"/>
                <a:cs typeface="Arabic Typesetting" pitchFamily="66" charset="-78"/>
              </a:rPr>
              <a:t>131</a:t>
            </a:r>
            <a:r>
              <a:rPr lang="ar-DZ" sz="8000" b="1" spc="100" dirty="0" smtClean="0">
                <a:ln w="18000">
                  <a:solidFill>
                    <a:srgbClr val="00CC00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DZ" sz="8000" dirty="0" smtClean="0">
                <a:ln w="18415" cmpd="sng">
                  <a:solidFill>
                    <a:srgbClr val="00CC00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مقالا</a:t>
            </a:r>
            <a:endParaRPr sz="8000" dirty="0">
              <a:ln w="18415" cmpd="sng">
                <a:solidFill>
                  <a:srgbClr val="00CC00"/>
                </a:solidFill>
                <a:prstDash val="solid"/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17804" y="360402"/>
            <a:ext cx="455124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DZ" sz="6600" b="1" u="sng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النشر في المجالات العلمية</a:t>
            </a:r>
            <a:endParaRPr lang="ar-DZ" sz="6600" b="1" u="sng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6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8138117" y="1481122"/>
            <a:ext cx="2961408" cy="1323439"/>
          </a:xfrm>
          <a:prstGeom prst="rect">
            <a:avLst/>
          </a:prstGeom>
          <a:solidFill>
            <a:srgbClr val="1032FC"/>
          </a:solidFill>
          <a:ln>
            <a:solidFill>
              <a:srgbClr val="FF2E63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عدد المقالات ضمن الصنف </a:t>
            </a:r>
            <a:r>
              <a:rPr lang="fr-FR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A</a:t>
            </a:r>
            <a:r>
              <a:rPr lang="ar-DZ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04</a:t>
            </a:r>
            <a:endParaRPr lang="ar-SY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7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1056396" y="1554842"/>
            <a:ext cx="2961408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000" b="1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عدد المقالات ضمن الصنف </a:t>
            </a:r>
            <a:r>
              <a:rPr lang="fr-FR" sz="4000" b="1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B</a:t>
            </a:r>
            <a:r>
              <a:rPr lang="ar-DZ" sz="4000" b="1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19</a:t>
            </a:r>
            <a:endParaRPr lang="ar-SY" sz="4000" b="1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0000">
                  <a:alpha val="5700"/>
                </a:srgb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8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8138117" y="4903768"/>
            <a:ext cx="2961408" cy="13234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000" b="1" spc="100" dirty="0" smtClean="0">
                <a:ln w="18000">
                  <a:solidFill>
                    <a:srgbClr val="00EE0B"/>
                  </a:solidFill>
                  <a:prstDash val="solid"/>
                </a:ln>
                <a:solidFill>
                  <a:srgbClr val="FFFF00">
                    <a:alpha val="57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عدد المقالات ضمن الصنف </a:t>
            </a:r>
            <a:r>
              <a:rPr lang="fr-FR" sz="4000" b="1" spc="100" dirty="0" smtClean="0">
                <a:ln w="18000">
                  <a:solidFill>
                    <a:srgbClr val="00EE0B"/>
                  </a:solidFill>
                  <a:prstDash val="solid"/>
                </a:ln>
                <a:solidFill>
                  <a:srgbClr val="FFFF00">
                    <a:alpha val="57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C</a:t>
            </a:r>
            <a:r>
              <a:rPr lang="ar-DZ" sz="4000" b="1" spc="100" dirty="0" smtClean="0">
                <a:ln w="18000">
                  <a:solidFill>
                    <a:srgbClr val="00EE0B"/>
                  </a:solidFill>
                  <a:prstDash val="solid"/>
                </a:ln>
                <a:solidFill>
                  <a:srgbClr val="FFFF00">
                    <a:alpha val="57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77</a:t>
            </a:r>
            <a:endParaRPr lang="ar-SY" sz="4000" b="1" spc="100" dirty="0">
              <a:ln w="18000">
                <a:solidFill>
                  <a:srgbClr val="00EE0B"/>
                </a:solidFill>
                <a:prstDash val="solid"/>
              </a:ln>
              <a:solidFill>
                <a:srgbClr val="FFFF00">
                  <a:alpha val="5700"/>
                </a:srgb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9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1056396" y="5067421"/>
            <a:ext cx="2961408" cy="1323439"/>
          </a:xfrm>
          <a:prstGeom prst="rect">
            <a:avLst/>
          </a:prstGeom>
          <a:ln>
            <a:solidFill>
              <a:srgbClr val="1032FC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000" b="1" spc="100" dirty="0" smtClean="0">
                <a:ln w="18000">
                  <a:solidFill>
                    <a:srgbClr val="010A43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  <a:alpha val="57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عدد المقالات غير المصنفة </a:t>
            </a:r>
            <a:r>
              <a:rPr lang="fr-FR" sz="4000" b="1" spc="100" dirty="0" smtClean="0">
                <a:ln w="18000">
                  <a:solidFill>
                    <a:srgbClr val="010A43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  <a:alpha val="57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NC</a:t>
            </a:r>
            <a:r>
              <a:rPr lang="ar-DZ" sz="4000" b="1" spc="100" dirty="0" smtClean="0">
                <a:ln w="18000">
                  <a:solidFill>
                    <a:srgbClr val="010A43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  <a:alpha val="57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31</a:t>
            </a:r>
            <a:endParaRPr lang="ar-SY" sz="4000" b="1" spc="100" dirty="0">
              <a:ln w="18000">
                <a:solidFill>
                  <a:srgbClr val="010A43"/>
                </a:solidFill>
                <a:prstDash val="solid"/>
              </a:ln>
              <a:solidFill>
                <a:schemeClr val="bg1">
                  <a:lumMod val="95000"/>
                  <a:lumOff val="5000"/>
                  <a:alpha val="57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289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8" y="0"/>
            <a:ext cx="13227626" cy="6858000"/>
          </a:xfrm>
          <a:prstGeom prst="rect">
            <a:avLst/>
          </a:prstGeom>
        </p:spPr>
      </p:pic>
      <p:grpSp>
        <p:nvGrpSpPr>
          <p:cNvPr id="25" name="Google Shape;670;p48">
            <a:extLst>
              <a:ext uri="{FF2B5EF4-FFF2-40B4-BE49-F238E27FC236}">
                <a16:creationId xmlns="" xmlns:a16="http://schemas.microsoft.com/office/drawing/2014/main" id="{03AFB8C4-B913-45FC-8252-7ABA10A85C06}"/>
              </a:ext>
            </a:extLst>
          </p:cNvPr>
          <p:cNvGrpSpPr/>
          <p:nvPr/>
        </p:nvGrpSpPr>
        <p:grpSpPr>
          <a:xfrm>
            <a:off x="623454" y="991600"/>
            <a:ext cx="10735376" cy="4416768"/>
            <a:chOff x="2194389" y="1434576"/>
            <a:chExt cx="5259926" cy="3015467"/>
          </a:xfrm>
        </p:grpSpPr>
        <p:sp>
          <p:nvSpPr>
            <p:cNvPr id="28" name="Google Shape;673;p48">
              <a:extLst>
                <a:ext uri="{FF2B5EF4-FFF2-40B4-BE49-F238E27FC236}">
                  <a16:creationId xmlns="" xmlns:a16="http://schemas.microsoft.com/office/drawing/2014/main" id="{A1E1E485-52FC-4E9A-B678-BC7CDC20A560}"/>
                </a:ext>
              </a:extLst>
            </p:cNvPr>
            <p:cNvSpPr/>
            <p:nvPr/>
          </p:nvSpPr>
          <p:spPr>
            <a:xfrm>
              <a:off x="3319967" y="2975343"/>
              <a:ext cx="1234704" cy="1474700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2367" y="0"/>
                  </a:moveTo>
                  <a:lnTo>
                    <a:pt x="2059" y="469"/>
                  </a:lnTo>
                  <a:lnTo>
                    <a:pt x="346" y="469"/>
                  </a:lnTo>
                  <a:cubicBezTo>
                    <a:pt x="161" y="469"/>
                    <a:pt x="1" y="616"/>
                    <a:pt x="1" y="801"/>
                  </a:cubicBezTo>
                  <a:lnTo>
                    <a:pt x="1" y="4892"/>
                  </a:lnTo>
                  <a:cubicBezTo>
                    <a:pt x="1" y="5077"/>
                    <a:pt x="161" y="5225"/>
                    <a:pt x="346" y="5225"/>
                  </a:cubicBezTo>
                  <a:lnTo>
                    <a:pt x="4400" y="5225"/>
                  </a:lnTo>
                  <a:cubicBezTo>
                    <a:pt x="4584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84" y="469"/>
                    <a:pt x="4400" y="469"/>
                  </a:cubicBezTo>
                  <a:lnTo>
                    <a:pt x="2687" y="469"/>
                  </a:lnTo>
                  <a:lnTo>
                    <a:pt x="2367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lang="ar-DZ" sz="2800" b="1" cap="all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lvl="0" algn="ctr"/>
              <a:r>
                <a:rPr lang="ar-DZ" sz="3600" b="1" cap="all" dirty="0" smtClean="0">
                  <a:ln>
                    <a:solidFill>
                      <a:srgbClr val="7030A0"/>
                    </a:solidFill>
                  </a:ln>
                  <a:solidFill>
                    <a:prstClr val="black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abic Typesetting" pitchFamily="66" charset="-78"/>
                  <a:cs typeface="Arabic Typesetting" pitchFamily="66" charset="-78"/>
                </a:rPr>
                <a:t>أيام دراسية</a:t>
              </a:r>
              <a:endParaRPr lang="ar-DZ" sz="3600" b="1" cap="all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29" name="Google Shape;674;p48">
              <a:extLst>
                <a:ext uri="{FF2B5EF4-FFF2-40B4-BE49-F238E27FC236}">
                  <a16:creationId xmlns="" xmlns:a16="http://schemas.microsoft.com/office/drawing/2014/main" id="{67616C2C-FE92-45D7-8586-CCCD3050C870}"/>
                </a:ext>
              </a:extLst>
            </p:cNvPr>
            <p:cNvSpPr/>
            <p:nvPr/>
          </p:nvSpPr>
          <p:spPr>
            <a:xfrm>
              <a:off x="5153610" y="2975343"/>
              <a:ext cx="1217066" cy="1474700"/>
            </a:xfrm>
            <a:custGeom>
              <a:avLst/>
              <a:gdLst/>
              <a:ahLst/>
              <a:cxnLst/>
              <a:rect l="l" t="t" r="r" b="b"/>
              <a:pathLst>
                <a:path w="4732" h="5225" extrusionOk="0">
                  <a:moveTo>
                    <a:pt x="2366" y="0"/>
                  </a:moveTo>
                  <a:lnTo>
                    <a:pt x="2058" y="469"/>
                  </a:lnTo>
                  <a:lnTo>
                    <a:pt x="358" y="469"/>
                  </a:lnTo>
                  <a:cubicBezTo>
                    <a:pt x="350" y="468"/>
                    <a:pt x="343" y="468"/>
                    <a:pt x="336" y="468"/>
                  </a:cubicBezTo>
                  <a:cubicBezTo>
                    <a:pt x="149" y="468"/>
                    <a:pt x="0" y="623"/>
                    <a:pt x="0" y="801"/>
                  </a:cubicBezTo>
                  <a:lnTo>
                    <a:pt x="0" y="4892"/>
                  </a:lnTo>
                  <a:cubicBezTo>
                    <a:pt x="0" y="5077"/>
                    <a:pt x="148" y="5225"/>
                    <a:pt x="333" y="5225"/>
                  </a:cubicBezTo>
                  <a:lnTo>
                    <a:pt x="4387" y="5225"/>
                  </a:lnTo>
                  <a:cubicBezTo>
                    <a:pt x="4572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72" y="469"/>
                    <a:pt x="4387" y="469"/>
                  </a:cubicBezTo>
                  <a:lnTo>
                    <a:pt x="2674" y="469"/>
                  </a:lnTo>
                  <a:lnTo>
                    <a:pt x="2366" y="0"/>
                  </a:lnTo>
                  <a:close/>
                </a:path>
              </a:pathLst>
            </a:custGeom>
            <a:ln>
              <a:solidFill>
                <a:srgbClr val="1032F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lang="ar-DZ" sz="2800" b="1" cap="all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lvl="0" algn="ctr"/>
              <a:r>
                <a:rPr lang="ar-DZ" sz="3600" b="1" cap="all" dirty="0" smtClean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abic Typesetting" pitchFamily="66" charset="-78"/>
                  <a:cs typeface="Arabic Typesetting" pitchFamily="66" charset="-78"/>
                </a:rPr>
                <a:t>أيام </a:t>
              </a:r>
              <a:r>
                <a:rPr lang="ar-DZ" sz="3600" b="1" cap="all" dirty="0" err="1" smtClean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abic Typesetting" pitchFamily="66" charset="-78"/>
                  <a:cs typeface="Arabic Typesetting" pitchFamily="66" charset="-78"/>
                </a:rPr>
                <a:t>دكتورالية</a:t>
              </a:r>
              <a:endParaRPr lang="ar-DZ" sz="3600" b="1" cap="all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30" name="Google Shape;675;p48">
              <a:extLst>
                <a:ext uri="{FF2B5EF4-FFF2-40B4-BE49-F238E27FC236}">
                  <a16:creationId xmlns="" xmlns:a16="http://schemas.microsoft.com/office/drawing/2014/main" id="{E2066F4A-0580-4F4C-8852-F53589DCB19E}"/>
                </a:ext>
              </a:extLst>
            </p:cNvPr>
            <p:cNvSpPr/>
            <p:nvPr/>
          </p:nvSpPr>
          <p:spPr>
            <a:xfrm>
              <a:off x="6040529" y="1434576"/>
              <a:ext cx="1220379" cy="1474700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346" y="0"/>
                  </a:moveTo>
                  <a:cubicBezTo>
                    <a:pt x="148" y="0"/>
                    <a:pt x="1" y="148"/>
                    <a:pt x="1" y="333"/>
                  </a:cubicBezTo>
                  <a:lnTo>
                    <a:pt x="1" y="4423"/>
                  </a:lnTo>
                  <a:cubicBezTo>
                    <a:pt x="1" y="4608"/>
                    <a:pt x="148" y="4756"/>
                    <a:pt x="346" y="4756"/>
                  </a:cubicBezTo>
                  <a:lnTo>
                    <a:pt x="2046" y="4756"/>
                  </a:lnTo>
                  <a:lnTo>
                    <a:pt x="2366" y="5224"/>
                  </a:lnTo>
                  <a:lnTo>
                    <a:pt x="2674" y="4756"/>
                  </a:lnTo>
                  <a:lnTo>
                    <a:pt x="4387" y="4756"/>
                  </a:lnTo>
                  <a:cubicBezTo>
                    <a:pt x="4394" y="4757"/>
                    <a:pt x="4400" y="4757"/>
                    <a:pt x="4407" y="4757"/>
                  </a:cubicBezTo>
                  <a:cubicBezTo>
                    <a:pt x="4583" y="4757"/>
                    <a:pt x="4732" y="4602"/>
                    <a:pt x="4732" y="4423"/>
                  </a:cubicBezTo>
                  <a:lnTo>
                    <a:pt x="4732" y="333"/>
                  </a:lnTo>
                  <a:cubicBezTo>
                    <a:pt x="4732" y="148"/>
                    <a:pt x="4572" y="0"/>
                    <a:pt x="43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00EE0B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lang="ar-DZ" sz="2800" b="1" cap="al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DZ" sz="3600" b="1" cap="all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Arabic Typesetting" pitchFamily="66" charset="-78"/>
                  <a:cs typeface="Arabic Typesetting" pitchFamily="66" charset="-78"/>
                </a:rPr>
                <a:t>ضمن محاضرة دولية بالخارج</a:t>
              </a:r>
              <a:endParaRPr sz="3600" b="1" cap="al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31" name="Google Shape;676;p48">
              <a:extLst>
                <a:ext uri="{FF2B5EF4-FFF2-40B4-BE49-F238E27FC236}">
                  <a16:creationId xmlns="" xmlns:a16="http://schemas.microsoft.com/office/drawing/2014/main" id="{760E47EA-B52B-44B3-BFA0-5F9E4A1E41A4}"/>
                </a:ext>
              </a:extLst>
            </p:cNvPr>
            <p:cNvSpPr/>
            <p:nvPr/>
          </p:nvSpPr>
          <p:spPr>
            <a:xfrm>
              <a:off x="2194389" y="2935615"/>
              <a:ext cx="5259926" cy="48117"/>
            </a:xfrm>
            <a:custGeom>
              <a:avLst/>
              <a:gdLst/>
              <a:ahLst/>
              <a:cxnLst/>
              <a:rect l="l" t="t" r="r" b="b"/>
              <a:pathLst>
                <a:path w="22549" h="211" extrusionOk="0">
                  <a:moveTo>
                    <a:pt x="0" y="1"/>
                  </a:moveTo>
                  <a:lnTo>
                    <a:pt x="0" y="210"/>
                  </a:lnTo>
                  <a:lnTo>
                    <a:pt x="22548" y="210"/>
                  </a:lnTo>
                  <a:lnTo>
                    <a:pt x="22548" y="1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2E63"/>
                </a:solidFill>
              </a:endParaRPr>
            </a:p>
          </p:txBody>
        </p:sp>
      </p:grpSp>
      <p:sp>
        <p:nvSpPr>
          <p:cNvPr id="38" name="مربع نص 44">
            <a:extLst>
              <a:ext uri="{FF2B5EF4-FFF2-40B4-BE49-F238E27FC236}">
                <a16:creationId xmlns="" xmlns:a16="http://schemas.microsoft.com/office/drawing/2014/main" id="{F8BFA373-3B32-4187-BAA7-01C071C1CD9E}"/>
              </a:ext>
            </a:extLst>
          </p:cNvPr>
          <p:cNvSpPr txBox="1"/>
          <p:nvPr/>
        </p:nvSpPr>
        <p:spPr>
          <a:xfrm>
            <a:off x="8473328" y="991600"/>
            <a:ext cx="2490763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200" dirty="0" smtClean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19 مداخلة</a:t>
            </a:r>
            <a:endParaRPr lang="ar-SY" sz="3200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9" name="Google Shape;675;p48">
            <a:extLst>
              <a:ext uri="{FF2B5EF4-FFF2-40B4-BE49-F238E27FC236}">
                <a16:creationId xmlns="" xmlns:a16="http://schemas.microsoft.com/office/drawing/2014/main" id="{E2066F4A-0580-4F4C-8852-F53589DCB19E}"/>
              </a:ext>
            </a:extLst>
          </p:cNvPr>
          <p:cNvSpPr/>
          <p:nvPr/>
        </p:nvSpPr>
        <p:spPr>
          <a:xfrm>
            <a:off x="4849854" y="985835"/>
            <a:ext cx="2520001" cy="216000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ar-DZ" sz="2800" b="1" cap="all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600" b="1" cap="all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ضمن محاضرة دولية </a:t>
            </a:r>
            <a:r>
              <a:rPr lang="ar-DZ" sz="3600" b="1" cap="all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بالجزائر</a:t>
            </a:r>
            <a:endParaRPr lang="ar-DZ" sz="3600" b="1" cap="all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50" name="Google Shape;675;p48">
            <a:extLst>
              <a:ext uri="{FF2B5EF4-FFF2-40B4-BE49-F238E27FC236}">
                <a16:creationId xmlns="" xmlns:a16="http://schemas.microsoft.com/office/drawing/2014/main" id="{E2066F4A-0580-4F4C-8852-F53589DCB19E}"/>
              </a:ext>
            </a:extLst>
          </p:cNvPr>
          <p:cNvSpPr/>
          <p:nvPr/>
        </p:nvSpPr>
        <p:spPr>
          <a:xfrm>
            <a:off x="1087742" y="985835"/>
            <a:ext cx="2520001" cy="216000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ar-DZ" sz="2800" b="1" cap="all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600" b="1" cap="all" dirty="0">
                <a:ln>
                  <a:solidFill>
                    <a:srgbClr val="00EE0B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ضمن محاضرة </a:t>
            </a:r>
            <a:r>
              <a:rPr lang="ar-DZ" sz="3600" b="1" cap="all" dirty="0" smtClean="0">
                <a:ln>
                  <a:solidFill>
                    <a:srgbClr val="00EE0B"/>
                  </a:solidFill>
                </a:ln>
                <a:solidFill>
                  <a:prstClr val="black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وطنية</a:t>
            </a:r>
            <a:endParaRPr lang="ar-DZ" sz="3600" b="1" cap="all" dirty="0">
              <a:ln>
                <a:solidFill>
                  <a:srgbClr val="00EE0B"/>
                </a:solidFill>
              </a:ln>
              <a:solidFill>
                <a:prstClr val="black"/>
              </a:solidFill>
              <a:effectLst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56" name="مربع نص 44">
            <a:extLst>
              <a:ext uri="{FF2B5EF4-FFF2-40B4-BE49-F238E27FC236}">
                <a16:creationId xmlns="" xmlns:a16="http://schemas.microsoft.com/office/drawing/2014/main" id="{F8BFA373-3B32-4187-BAA7-01C071C1CD9E}"/>
              </a:ext>
            </a:extLst>
          </p:cNvPr>
          <p:cNvSpPr txBox="1"/>
          <p:nvPr/>
        </p:nvSpPr>
        <p:spPr>
          <a:xfrm>
            <a:off x="2920730" y="3464345"/>
            <a:ext cx="2490763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Y" sz="2000" dirty="0" smtClean="0">
                <a:solidFill>
                  <a:srgbClr val="FF2E63"/>
                </a:solidFill>
                <a:latin typeface="Arabic Typesetting" pitchFamily="66" charset="-78"/>
                <a:cs typeface="Arabic Typesetting" pitchFamily="66" charset="-78"/>
              </a:rPr>
              <a:t>عنوان صغير</a:t>
            </a:r>
            <a:endParaRPr lang="ar-SY" sz="2000" dirty="0">
              <a:solidFill>
                <a:srgbClr val="FF2E63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grpSp>
        <p:nvGrpSpPr>
          <p:cNvPr id="57" name="Google Shape;796;p40">
            <a:extLst>
              <a:ext uri="{FF2B5EF4-FFF2-40B4-BE49-F238E27FC236}">
                <a16:creationId xmlns="" xmlns:a16="http://schemas.microsoft.com/office/drawing/2014/main" id="{4AE7F0B2-E5DF-4882-BDD4-E8AE75595717}"/>
              </a:ext>
            </a:extLst>
          </p:cNvPr>
          <p:cNvGrpSpPr/>
          <p:nvPr/>
        </p:nvGrpSpPr>
        <p:grpSpPr>
          <a:xfrm>
            <a:off x="4966854" y="3157543"/>
            <a:ext cx="2234045" cy="3142337"/>
            <a:chOff x="2008875" y="245325"/>
            <a:chExt cx="3588700" cy="5184675"/>
          </a:xfrm>
          <a:solidFill>
            <a:srgbClr val="FF0000"/>
          </a:solidFill>
        </p:grpSpPr>
        <p:sp>
          <p:nvSpPr>
            <p:cNvPr id="58" name="Google Shape;797;p40">
              <a:extLst>
                <a:ext uri="{FF2B5EF4-FFF2-40B4-BE49-F238E27FC236}">
                  <a16:creationId xmlns="" xmlns:a16="http://schemas.microsoft.com/office/drawing/2014/main" id="{D6FD7097-4B7F-429B-BCB9-323AD81ADC45}"/>
                </a:ext>
              </a:extLst>
            </p:cNvPr>
            <p:cNvSpPr/>
            <p:nvPr/>
          </p:nvSpPr>
          <p:spPr>
            <a:xfrm>
              <a:off x="3118850" y="3075700"/>
              <a:ext cx="1368750" cy="1286725"/>
            </a:xfrm>
            <a:custGeom>
              <a:avLst/>
              <a:gdLst/>
              <a:ahLst/>
              <a:cxnLst/>
              <a:rect l="l" t="t" r="r" b="b"/>
              <a:pathLst>
                <a:path w="54750" h="51469" extrusionOk="0">
                  <a:moveTo>
                    <a:pt x="27375" y="0"/>
                  </a:moveTo>
                  <a:lnTo>
                    <a:pt x="13670" y="7214"/>
                  </a:lnTo>
                  <a:cubicBezTo>
                    <a:pt x="12624" y="16952"/>
                    <a:pt x="8115" y="37582"/>
                    <a:pt x="0" y="51468"/>
                  </a:cubicBezTo>
                  <a:lnTo>
                    <a:pt x="54750" y="51468"/>
                  </a:lnTo>
                  <a:cubicBezTo>
                    <a:pt x="46635" y="37582"/>
                    <a:pt x="42126" y="16952"/>
                    <a:pt x="41080" y="7214"/>
                  </a:cubicBezTo>
                  <a:lnTo>
                    <a:pt x="2737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0E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8;p40">
              <a:extLst>
                <a:ext uri="{FF2B5EF4-FFF2-40B4-BE49-F238E27FC236}">
                  <a16:creationId xmlns="" xmlns:a16="http://schemas.microsoft.com/office/drawing/2014/main" id="{03C785CB-8D57-4EC3-B33D-EE69BF4DEDE8}"/>
                </a:ext>
              </a:extLst>
            </p:cNvPr>
            <p:cNvSpPr/>
            <p:nvPr/>
          </p:nvSpPr>
          <p:spPr>
            <a:xfrm>
              <a:off x="2506600" y="4362400"/>
              <a:ext cx="2592350" cy="797100"/>
            </a:xfrm>
            <a:custGeom>
              <a:avLst/>
              <a:gdLst/>
              <a:ahLst/>
              <a:cxnLst/>
              <a:rect l="l" t="t" r="r" b="b"/>
              <a:pathLst>
                <a:path w="103694" h="31884" extrusionOk="0">
                  <a:moveTo>
                    <a:pt x="1" y="0"/>
                  </a:moveTo>
                  <a:lnTo>
                    <a:pt x="1" y="31883"/>
                  </a:lnTo>
                  <a:lnTo>
                    <a:pt x="103693" y="31883"/>
                  </a:lnTo>
                  <a:lnTo>
                    <a:pt x="103693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0E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9;p40">
              <a:extLst>
                <a:ext uri="{FF2B5EF4-FFF2-40B4-BE49-F238E27FC236}">
                  <a16:creationId xmlns="" xmlns:a16="http://schemas.microsoft.com/office/drawing/2014/main" id="{FE17C3DE-3610-4887-953A-A79FFC573FD9}"/>
                </a:ext>
              </a:extLst>
            </p:cNvPr>
            <p:cNvSpPr/>
            <p:nvPr/>
          </p:nvSpPr>
          <p:spPr>
            <a:xfrm>
              <a:off x="2008875" y="5159475"/>
              <a:ext cx="3588700" cy="270525"/>
            </a:xfrm>
            <a:custGeom>
              <a:avLst/>
              <a:gdLst/>
              <a:ahLst/>
              <a:cxnLst/>
              <a:rect l="l" t="t" r="r" b="b"/>
              <a:pathLst>
                <a:path w="143548" h="10821" extrusionOk="0">
                  <a:moveTo>
                    <a:pt x="1" y="0"/>
                  </a:moveTo>
                  <a:lnTo>
                    <a:pt x="1" y="10821"/>
                  </a:lnTo>
                  <a:lnTo>
                    <a:pt x="143547" y="10821"/>
                  </a:lnTo>
                  <a:lnTo>
                    <a:pt x="14354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0E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0;p40">
              <a:extLst>
                <a:ext uri="{FF2B5EF4-FFF2-40B4-BE49-F238E27FC236}">
                  <a16:creationId xmlns="" xmlns:a16="http://schemas.microsoft.com/office/drawing/2014/main" id="{F8A484D4-26B7-4D9F-B7BC-98DB69EAD298}"/>
                </a:ext>
              </a:extLst>
            </p:cNvPr>
            <p:cNvSpPr/>
            <p:nvPr/>
          </p:nvSpPr>
          <p:spPr>
            <a:xfrm>
              <a:off x="2008875" y="245325"/>
              <a:ext cx="3588700" cy="3413775"/>
            </a:xfrm>
            <a:custGeom>
              <a:avLst/>
              <a:gdLst/>
              <a:ahLst/>
              <a:cxnLst/>
              <a:rect l="l" t="t" r="r" b="b"/>
              <a:pathLst>
                <a:path w="143548" h="136551" extrusionOk="0">
                  <a:moveTo>
                    <a:pt x="71774" y="1"/>
                  </a:moveTo>
                  <a:lnTo>
                    <a:pt x="49593" y="44976"/>
                  </a:lnTo>
                  <a:lnTo>
                    <a:pt x="1" y="52154"/>
                  </a:lnTo>
                  <a:lnTo>
                    <a:pt x="35887" y="87139"/>
                  </a:lnTo>
                  <a:lnTo>
                    <a:pt x="27412" y="136551"/>
                  </a:lnTo>
                  <a:lnTo>
                    <a:pt x="71774" y="113251"/>
                  </a:lnTo>
                  <a:lnTo>
                    <a:pt x="116136" y="136551"/>
                  </a:lnTo>
                  <a:lnTo>
                    <a:pt x="107661" y="87139"/>
                  </a:lnTo>
                  <a:lnTo>
                    <a:pt x="143547" y="52154"/>
                  </a:lnTo>
                  <a:lnTo>
                    <a:pt x="93955" y="44976"/>
                  </a:lnTo>
                  <a:lnTo>
                    <a:pt x="71774" y="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 cap="flat" cmpd="sng">
              <a:solidFill>
                <a:srgbClr val="1032F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ar-DZ" sz="5400" b="1" cap="all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abic Typesetting" pitchFamily="66" charset="-78"/>
                  <a:cs typeface="Arabic Typesetting" pitchFamily="66" charset="-78"/>
                </a:rPr>
                <a:t>المجموع</a:t>
              </a:r>
            </a:p>
            <a:p>
              <a:pPr lvl="0" algn="ctr"/>
              <a:r>
                <a:rPr lang="ar-DZ" sz="5400" b="1" cap="all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19685" dist="12700" dir="5400000" algn="tl" rotWithShape="0">
                      <a:srgbClr val="CEB966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abic Typesetting" pitchFamily="66" charset="-78"/>
                  <a:cs typeface="Arabic Typesetting" pitchFamily="66" charset="-78"/>
                </a:rPr>
                <a:t>338</a:t>
              </a:r>
              <a:endParaRPr lang="ar-DZ" sz="5400" b="1" cap="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  <p:sp>
        <p:nvSpPr>
          <p:cNvPr id="62" name="مربع نص 44">
            <a:extLst>
              <a:ext uri="{FF2B5EF4-FFF2-40B4-BE49-F238E27FC236}">
                <a16:creationId xmlns="" xmlns:a16="http://schemas.microsoft.com/office/drawing/2014/main" id="{F8BFA373-3B32-4187-BAA7-01C071C1CD9E}"/>
              </a:ext>
            </a:extLst>
          </p:cNvPr>
          <p:cNvSpPr txBox="1"/>
          <p:nvPr/>
        </p:nvSpPr>
        <p:spPr>
          <a:xfrm>
            <a:off x="4864472" y="989627"/>
            <a:ext cx="2490763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200" dirty="0" smtClean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80 مداخلة</a:t>
            </a:r>
            <a:endParaRPr lang="ar-SY" sz="3200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3" name="مربع نص 44">
            <a:extLst>
              <a:ext uri="{FF2B5EF4-FFF2-40B4-BE49-F238E27FC236}">
                <a16:creationId xmlns="" xmlns:a16="http://schemas.microsoft.com/office/drawing/2014/main" id="{F8BFA373-3B32-4187-BAA7-01C071C1CD9E}"/>
              </a:ext>
            </a:extLst>
          </p:cNvPr>
          <p:cNvSpPr txBox="1"/>
          <p:nvPr/>
        </p:nvSpPr>
        <p:spPr>
          <a:xfrm>
            <a:off x="1102360" y="991600"/>
            <a:ext cx="2490763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200" dirty="0" smtClean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175 مداخلة</a:t>
            </a:r>
            <a:endParaRPr lang="ar-SY" sz="3200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4" name="مربع نص 44">
            <a:extLst>
              <a:ext uri="{FF2B5EF4-FFF2-40B4-BE49-F238E27FC236}">
                <a16:creationId xmlns="" xmlns:a16="http://schemas.microsoft.com/office/drawing/2014/main" id="{F8BFA373-3B32-4187-BAA7-01C071C1CD9E}"/>
              </a:ext>
            </a:extLst>
          </p:cNvPr>
          <p:cNvSpPr txBox="1"/>
          <p:nvPr/>
        </p:nvSpPr>
        <p:spPr>
          <a:xfrm>
            <a:off x="6656387" y="3434172"/>
            <a:ext cx="2490763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200" dirty="0" smtClean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38</a:t>
            </a:r>
            <a:endParaRPr lang="ar-SY" sz="3200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5" name="مربع نص 44">
            <a:extLst>
              <a:ext uri="{FF2B5EF4-FFF2-40B4-BE49-F238E27FC236}">
                <a16:creationId xmlns="" xmlns:a16="http://schemas.microsoft.com/office/drawing/2014/main" id="{F8BFA373-3B32-4187-BAA7-01C071C1CD9E}"/>
              </a:ext>
            </a:extLst>
          </p:cNvPr>
          <p:cNvSpPr txBox="1"/>
          <p:nvPr/>
        </p:nvSpPr>
        <p:spPr>
          <a:xfrm>
            <a:off x="2920729" y="3434171"/>
            <a:ext cx="2490763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 anchor="b">
            <a:spAutoFit/>
          </a:bodyPr>
          <a:lstStyle/>
          <a:p>
            <a:pPr algn="ctr"/>
            <a:r>
              <a:rPr lang="ar-DZ" sz="3200" dirty="0" smtClean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26</a:t>
            </a:r>
            <a:endParaRPr lang="ar-SY" sz="3200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9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2347741" y="-34087"/>
            <a:ext cx="8616351" cy="923330"/>
          </a:xfrm>
          <a:prstGeom prst="rect">
            <a:avLst/>
          </a:prstGeom>
          <a:noFill/>
          <a:ln>
            <a:solidFill>
              <a:srgbClr val="1032F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المدخلات ضمن المحاضرات العلمية</a:t>
            </a:r>
            <a:endParaRPr lang="ar-SY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50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9" grpId="0" animBg="1"/>
      <p:bldP spid="50" grpId="0" animBg="1"/>
      <p:bldP spid="56" grpId="0" animBg="1"/>
      <p:bldP spid="62" grpId="0" animBg="1"/>
      <p:bldP spid="63" grpId="0" animBg="1"/>
      <p:bldP spid="64" grpId="0" animBg="1"/>
      <p:bldP spid="65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17" y="-62376"/>
            <a:ext cx="5787738" cy="6972300"/>
          </a:xfrm>
          <a:prstGeom prst="rect">
            <a:avLst/>
          </a:prstGeom>
        </p:spPr>
      </p:pic>
      <p:sp>
        <p:nvSpPr>
          <p:cNvPr id="7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7480775" y="247880"/>
            <a:ext cx="3814819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32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مرجع كامل للبحث ناشر دولي 03</a:t>
            </a:r>
            <a:endParaRPr lang="ar-SY" sz="3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8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7480776" y="1109220"/>
            <a:ext cx="3814819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30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فصل من مرجع كامل للبحث ناشر دولي 06</a:t>
            </a:r>
            <a:endParaRPr lang="ar-SY" sz="30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9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7480774" y="2090884"/>
            <a:ext cx="3814819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32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مرجع كامل للبحث ناشر وطني 19</a:t>
            </a:r>
            <a:endParaRPr lang="ar-SY" sz="3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7480773" y="3094851"/>
            <a:ext cx="3814819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3000" b="1" dirty="0">
                <a:solidFill>
                  <a:prstClr val="black"/>
                </a:solidFill>
                <a:effectLst>
                  <a:glow rad="228600">
                    <a:srgbClr val="A379BB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فصل من مرجع </a:t>
            </a:r>
            <a:r>
              <a:rPr lang="ar-DZ" sz="3000" b="1" dirty="0" smtClean="0">
                <a:solidFill>
                  <a:prstClr val="black"/>
                </a:solidFill>
                <a:effectLst>
                  <a:glow rad="228600">
                    <a:srgbClr val="A379BB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بحث ناشر وطني </a:t>
            </a:r>
            <a:r>
              <a:rPr lang="ar-DZ" sz="30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32</a:t>
            </a:r>
            <a:endParaRPr lang="ar-SY" sz="30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1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7480772" y="4086573"/>
            <a:ext cx="3814819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30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مرجع بيداغوجي مطبوع ناشر وطني 04</a:t>
            </a:r>
            <a:endParaRPr lang="ar-SY" sz="30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2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7480776" y="5128242"/>
            <a:ext cx="381481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2800" b="1" dirty="0" smtClean="0">
                <a:solidFill>
                  <a:prstClr val="black"/>
                </a:solidFill>
                <a:effectLst>
                  <a:glow rad="228600">
                    <a:srgbClr val="A379BB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فصل مرجع </a:t>
            </a:r>
            <a:r>
              <a:rPr lang="ar-DZ" sz="2800" b="1" dirty="0">
                <a:solidFill>
                  <a:prstClr val="black"/>
                </a:solidFill>
                <a:effectLst>
                  <a:glow rad="228600">
                    <a:srgbClr val="A379BB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بيداغوجي مطبوع ناشر وطني </a:t>
            </a:r>
            <a:r>
              <a:rPr lang="ar-DZ" sz="28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01</a:t>
            </a:r>
            <a:endParaRPr lang="ar-SY" sz="28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3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7480771" y="6039967"/>
            <a:ext cx="381481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28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مطبوعة دروس معتمدة من طرف الهيئات 04</a:t>
            </a:r>
            <a:endParaRPr lang="ar-SY" sz="28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4317" cy="6858000"/>
          </a:xfrm>
          <a:prstGeom prst="rect">
            <a:avLst/>
          </a:prstGeom>
        </p:spPr>
      </p:pic>
      <p:sp>
        <p:nvSpPr>
          <p:cNvPr id="15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769895" y="843076"/>
            <a:ext cx="5360739" cy="1754326"/>
          </a:xfrm>
          <a:prstGeom prst="rect">
            <a:avLst/>
          </a:prstGeom>
          <a:noFill/>
          <a:ln>
            <a:solidFill>
              <a:srgbClr val="1032FC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54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المؤلفات العلمية والبيداغوجية</a:t>
            </a:r>
            <a:endParaRPr lang="ar-SY" sz="54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6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769895" y="3956885"/>
            <a:ext cx="5360739" cy="1754326"/>
          </a:xfrm>
          <a:prstGeom prst="rect">
            <a:avLst/>
          </a:prstGeom>
          <a:noFill/>
          <a:ln>
            <a:solidFill>
              <a:srgbClr val="1032F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54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المجموع</a:t>
            </a:r>
          </a:p>
          <a:p>
            <a:pPr algn="ctr"/>
            <a:r>
              <a:rPr lang="ar-DZ" sz="54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69</a:t>
            </a:r>
            <a:endParaRPr lang="ar-SY" sz="5400" b="1" dirty="0">
              <a:ln>
                <a:solidFill>
                  <a:schemeClr val="bg1"/>
                </a:solidFill>
              </a:ln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079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27" y="-93518"/>
            <a:ext cx="12469091" cy="69515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3" y="-93518"/>
            <a:ext cx="6858000" cy="2733675"/>
          </a:xfrm>
          <a:prstGeom prst="rect">
            <a:avLst/>
          </a:prstGeom>
        </p:spPr>
      </p:pic>
      <p:sp>
        <p:nvSpPr>
          <p:cNvPr id="4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3157105" y="1571354"/>
            <a:ext cx="6224155" cy="784830"/>
          </a:xfrm>
          <a:prstGeom prst="rect">
            <a:avLst/>
          </a:prstGeom>
          <a:noFill/>
          <a:ln>
            <a:solidFill>
              <a:srgbClr val="1032F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عضوية لجنة نشر مجلة علمية (حاليا)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5" y="3283528"/>
            <a:ext cx="5922819" cy="2787650"/>
          </a:xfrm>
          <a:prstGeom prst="rect">
            <a:avLst/>
          </a:prstGeom>
        </p:spPr>
      </p:pic>
      <p:sp>
        <p:nvSpPr>
          <p:cNvPr id="7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6764482" y="3753964"/>
            <a:ext cx="3814819" cy="1508105"/>
          </a:xfrm>
          <a:prstGeom prst="rect">
            <a:avLst/>
          </a:prstGeom>
          <a:noFill/>
        </p:spPr>
        <p:txBody>
          <a:bodyPr wrap="square" rtlCol="1" anchor="ctr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ar-DZ" sz="32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العضوية في لجنة نشر مجلة من الصنف</a:t>
            </a:r>
          </a:p>
          <a:p>
            <a:pPr algn="ctr"/>
            <a:r>
              <a:rPr lang="fr-FR" sz="3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C </a:t>
            </a:r>
          </a:p>
          <a:p>
            <a:pPr algn="ctr"/>
            <a:r>
              <a:rPr lang="fr-FR" sz="3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11</a:t>
            </a:r>
            <a:endParaRPr lang="ar-SY" sz="30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26" y="3283528"/>
            <a:ext cx="6546272" cy="2787650"/>
          </a:xfrm>
          <a:prstGeom prst="rect">
            <a:avLst/>
          </a:prstGeom>
        </p:spPr>
      </p:pic>
      <p:sp>
        <p:nvSpPr>
          <p:cNvPr id="10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557645" y="3712178"/>
            <a:ext cx="3814819" cy="1569660"/>
          </a:xfrm>
          <a:prstGeom prst="rect">
            <a:avLst/>
          </a:prstGeom>
          <a:noFill/>
        </p:spPr>
        <p:txBody>
          <a:bodyPr wrap="square" rtlCol="1" anchor="ctr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ar-DZ" sz="3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العضوية في لجنة نشر مجلة غير مصنفة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NC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90763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353292"/>
            <a:ext cx="10941628" cy="6192981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4218709" y="477982"/>
            <a:ext cx="3106882" cy="170410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DZ" sz="3800" b="1" cap="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أطروحة </a:t>
            </a:r>
            <a:r>
              <a:rPr lang="ar-DZ" sz="3800" b="1" cap="al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دكتوراه</a:t>
            </a:r>
            <a:endParaRPr lang="ar-DZ" sz="3800" b="1" cap="all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rgbClr val="CEB966">
                    <a:satMod val="175000"/>
                    <a:alpha val="40000"/>
                  </a:srgbClr>
                </a:glow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4400" b="1" cap="al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16</a:t>
            </a:r>
            <a:endParaRPr lang="ar-DZ" sz="4400" b="1" cap="all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rgbClr val="CEB966">
                    <a:satMod val="175000"/>
                    <a:alpha val="40000"/>
                  </a:srgbClr>
                </a:glow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665027" y="4038601"/>
            <a:ext cx="3106882" cy="1704109"/>
          </a:xfrm>
          <a:prstGeom prst="ellipse">
            <a:avLst/>
          </a:prstGeom>
          <a:solidFill>
            <a:srgbClr val="FF618A"/>
          </a:solidFill>
          <a:ln>
            <a:solidFill>
              <a:srgbClr val="10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DZ" sz="3800" b="1" cap="all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أطروحة ماجيستر</a:t>
            </a:r>
          </a:p>
          <a:p>
            <a:pPr lvl="0" algn="ctr"/>
            <a:r>
              <a:rPr lang="ar-DZ" sz="4400" b="1" cap="all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01</a:t>
            </a:r>
            <a:endParaRPr lang="ar-DZ" sz="4400" b="1" cap="all" dirty="0">
              <a:ln>
                <a:solidFill>
                  <a:srgbClr val="00B050"/>
                </a:solidFill>
              </a:ln>
              <a:solidFill>
                <a:srgbClr val="C00000"/>
              </a:solidFill>
              <a:effectLst>
                <a:glow rad="228600">
                  <a:srgbClr val="CEB966">
                    <a:satMod val="175000"/>
                    <a:alpha val="40000"/>
                  </a:srgbClr>
                </a:glow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13509" y="4038601"/>
            <a:ext cx="3106882" cy="170410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DZ" sz="3800" b="1" cap="all" dirty="0">
                <a:ln>
                  <a:solidFill>
                    <a:srgbClr val="00B0F0"/>
                  </a:solidFill>
                </a:ln>
                <a:solidFill>
                  <a:srgbClr val="1032FC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أطروحة </a:t>
            </a:r>
            <a:r>
              <a:rPr lang="ar-DZ" sz="3800" b="1" cap="all" dirty="0" smtClean="0">
                <a:ln>
                  <a:solidFill>
                    <a:srgbClr val="00B0F0"/>
                  </a:solidFill>
                </a:ln>
                <a:solidFill>
                  <a:srgbClr val="1032FC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ماستر</a:t>
            </a:r>
            <a:endParaRPr lang="ar-DZ" sz="3800" b="1" cap="all" dirty="0">
              <a:ln>
                <a:solidFill>
                  <a:srgbClr val="00B0F0"/>
                </a:solidFill>
              </a:ln>
              <a:solidFill>
                <a:srgbClr val="1032FC"/>
              </a:solidFill>
              <a:effectLst>
                <a:glow rad="228600">
                  <a:srgbClr val="CEB966">
                    <a:satMod val="175000"/>
                    <a:alpha val="40000"/>
                  </a:srgbClr>
                </a:glow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4800" b="1" cap="all" dirty="0" smtClean="0">
                <a:ln>
                  <a:solidFill>
                    <a:srgbClr val="00B0F0"/>
                  </a:solidFill>
                </a:ln>
                <a:solidFill>
                  <a:srgbClr val="1032FC"/>
                </a:solidFill>
                <a:effectLst>
                  <a:glow rad="228600">
                    <a:srgbClr val="CEB966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432</a:t>
            </a:r>
            <a:endParaRPr lang="ar-DZ" sz="4800" b="1" cap="all" dirty="0">
              <a:ln>
                <a:solidFill>
                  <a:srgbClr val="00B0F0"/>
                </a:solidFill>
              </a:ln>
              <a:solidFill>
                <a:srgbClr val="1032FC"/>
              </a:solidFill>
              <a:effectLst>
                <a:glow rad="228600">
                  <a:srgbClr val="CEB966">
                    <a:satMod val="175000"/>
                    <a:alpha val="40000"/>
                  </a:srgbClr>
                </a:glow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218709" y="2843645"/>
            <a:ext cx="3106882" cy="1704109"/>
          </a:xfrm>
          <a:prstGeom prst="ellipse">
            <a:avLst/>
          </a:prstGeom>
          <a:solidFill>
            <a:srgbClr val="00B0F0"/>
          </a:solidFill>
          <a:ln>
            <a:solidFill>
              <a:srgbClr val="103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DZ" sz="3800" b="1" cap="all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مذكرات وأطروحات موجهة تمت مناقشتها</a:t>
            </a:r>
            <a:endParaRPr lang="ar-DZ" sz="3800" b="1" cap="all" dirty="0">
              <a:ln>
                <a:solidFill>
                  <a:srgbClr val="FFFF00"/>
                </a:solidFill>
              </a:ln>
              <a:solidFill>
                <a:srgbClr val="C0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8" name="Flèche vers le bas 7"/>
          <p:cNvSpPr/>
          <p:nvPr/>
        </p:nvSpPr>
        <p:spPr>
          <a:xfrm rot="10800000">
            <a:off x="5520170" y="2337955"/>
            <a:ext cx="503959" cy="50569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 rot="3873246">
            <a:off x="3711063" y="3755015"/>
            <a:ext cx="503959" cy="63653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 rot="18652807">
            <a:off x="7250334" y="3853880"/>
            <a:ext cx="503959" cy="63653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archemin horizontal 10"/>
          <p:cNvSpPr/>
          <p:nvPr/>
        </p:nvSpPr>
        <p:spPr>
          <a:xfrm>
            <a:off x="4218709" y="4890655"/>
            <a:ext cx="2878055" cy="14789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DZ" sz="6000" b="1" cap="all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المجموع: 449</a:t>
            </a:r>
            <a:endParaRPr lang="ar-DZ" sz="6000" b="1" cap="all" dirty="0">
              <a:ln>
                <a:solidFill>
                  <a:srgbClr val="00B050"/>
                </a:solidFill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9685" dist="12700" dir="5400000" algn="tl" rotWithShape="0">
                  <a:srgbClr val="CEB96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0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19809" cy="6858000"/>
          </a:xfrm>
          <a:prstGeom prst="rect">
            <a:avLst/>
          </a:prstGeom>
        </p:spPr>
      </p:pic>
      <p:sp>
        <p:nvSpPr>
          <p:cNvPr id="4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3531178" y="490700"/>
            <a:ext cx="6224155" cy="1477328"/>
          </a:xfrm>
          <a:prstGeom prst="rect">
            <a:avLst/>
          </a:prstGeom>
          <a:solidFill>
            <a:srgbClr val="FFC000"/>
          </a:solidFill>
          <a:ln>
            <a:solidFill>
              <a:srgbClr val="1032F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عضوية لجنة التحكيم لمناقشة </a:t>
            </a:r>
          </a:p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الدكتوراه أو التأهيل</a:t>
            </a:r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8551718" y="2690336"/>
            <a:ext cx="3449782" cy="1477328"/>
          </a:xfrm>
          <a:prstGeom prst="rect">
            <a:avLst/>
          </a:prstGeom>
          <a:solidFill>
            <a:srgbClr val="FF618A"/>
          </a:solidFill>
          <a:ln>
            <a:solidFill>
              <a:srgbClr val="1032F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داخل المؤسسة</a:t>
            </a:r>
          </a:p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25</a:t>
            </a:r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1534391" y="2690336"/>
            <a:ext cx="3449782" cy="1477328"/>
          </a:xfrm>
          <a:prstGeom prst="rect">
            <a:avLst/>
          </a:prstGeom>
          <a:solidFill>
            <a:srgbClr val="92D050"/>
          </a:solidFill>
          <a:ln>
            <a:solidFill>
              <a:srgbClr val="1032F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المؤسسة الوطنية</a:t>
            </a:r>
          </a:p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10</a:t>
            </a:r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4984173" y="4744272"/>
            <a:ext cx="3449782" cy="1477328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المجموع</a:t>
            </a:r>
          </a:p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35</a:t>
            </a:r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13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927" y="0"/>
            <a:ext cx="13954991" cy="6858000"/>
          </a:xfrm>
          <a:prstGeom prst="rect">
            <a:avLst/>
          </a:prstGeom>
        </p:spPr>
      </p:pic>
      <p:sp>
        <p:nvSpPr>
          <p:cNvPr id="3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3531177" y="147800"/>
            <a:ext cx="6224155" cy="78483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1032F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الترقية في الرتبة الجامعية</a:t>
            </a:r>
          </a:p>
        </p:txBody>
      </p:sp>
      <p:sp>
        <p:nvSpPr>
          <p:cNvPr id="4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8622723" y="2150008"/>
            <a:ext cx="3449782" cy="21698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FF2E6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الأستاذية</a:t>
            </a:r>
          </a:p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FF2E6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(أعضاء المخبر)</a:t>
            </a:r>
          </a:p>
          <a:p>
            <a:pPr algn="ctr"/>
            <a:r>
              <a:rPr lang="fr-FR" sz="4500" b="1" dirty="0" smtClean="0">
                <a:ln>
                  <a:solidFill>
                    <a:schemeClr val="bg1"/>
                  </a:solidFill>
                </a:ln>
                <a:solidFill>
                  <a:srgbClr val="FF2E6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16</a:t>
            </a:r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FF2E6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1246909" y="2150008"/>
            <a:ext cx="3449782" cy="21698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التأهيل الجامعي</a:t>
            </a:r>
          </a:p>
          <a:p>
            <a:pPr algn="ctr"/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18</a:t>
            </a:r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4918363" y="3116363"/>
            <a:ext cx="3449782" cy="147732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المجموع</a:t>
            </a:r>
          </a:p>
          <a:p>
            <a:pPr algn="ctr"/>
            <a:r>
              <a:rPr lang="ar-DZ" sz="45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34</a:t>
            </a:r>
            <a:endParaRPr lang="ar-DZ" sz="4500" b="1" dirty="0" smtClean="0">
              <a:ln>
                <a:solidFill>
                  <a:schemeClr val="bg1"/>
                </a:solidFill>
              </a:ln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مربع نص 31">
            <a:extLst>
              <a:ext uri="{FF2B5EF4-FFF2-40B4-BE49-F238E27FC236}">
                <a16:creationId xmlns="" xmlns:a16="http://schemas.microsoft.com/office/drawing/2014/main" id="{9E07498B-F817-4CAA-B81E-34B783CF5942}"/>
              </a:ext>
            </a:extLst>
          </p:cNvPr>
          <p:cNvSpPr txBox="1"/>
          <p:nvPr/>
        </p:nvSpPr>
        <p:spPr>
          <a:xfrm>
            <a:off x="2254827" y="4962482"/>
            <a:ext cx="8478982" cy="164660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4500" b="1" u="sng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مـــلاحـــظـــــــة:</a:t>
            </a:r>
          </a:p>
          <a:p>
            <a:pPr algn="ctr"/>
            <a:r>
              <a:rPr lang="ar-DZ" sz="28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هناك أساتذة وأستاذات تمت ترقيتهم في مصاف الأستاذية مؤخرا لم يتم احتساب ترقيتهم، ريثما تحصلنا على مقرراتهم الخاصة بهذه الترقيات.</a:t>
            </a:r>
            <a:endParaRPr lang="ar-DZ" sz="2400" b="1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12465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43">
            <a:extLst>
              <a:ext uri="{FF2B5EF4-FFF2-40B4-BE49-F238E27FC236}">
                <a16:creationId xmlns="" xmlns:a16="http://schemas.microsoft.com/office/drawing/2014/main" id="{32271797-4CB8-433F-B73A-96B7E5A2D5E0}"/>
              </a:ext>
            </a:extLst>
          </p:cNvPr>
          <p:cNvSpPr txBox="1"/>
          <p:nvPr/>
        </p:nvSpPr>
        <p:spPr>
          <a:xfrm>
            <a:off x="509155" y="869597"/>
            <a:ext cx="6837218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DZ" sz="40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العنوان </a:t>
            </a:r>
            <a:r>
              <a:rPr lang="ar-DZ" sz="4000" b="1" dirty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الالكتروني </a:t>
            </a:r>
            <a:r>
              <a:rPr lang="ar-DZ" sz="40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: </a:t>
            </a:r>
            <a:r>
              <a:rPr lang="fr-FR" sz="40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www.labotatwir.com</a:t>
            </a:r>
          </a:p>
          <a:p>
            <a:pPr algn="ctr"/>
            <a:r>
              <a:rPr lang="ar-DZ" sz="40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البريد </a:t>
            </a:r>
            <a:r>
              <a:rPr lang="ar-DZ" sz="4000" b="1" dirty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الالكتروني المهني </a:t>
            </a:r>
            <a:r>
              <a:rPr lang="ar-DZ" sz="40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:</a:t>
            </a:r>
            <a:r>
              <a:rPr lang="fr-FR" sz="40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labotatwir@univ-saida.dz</a:t>
            </a:r>
          </a:p>
          <a:p>
            <a:pPr algn="ctr"/>
            <a:r>
              <a:rPr lang="ar-DZ" sz="40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عنوان </a:t>
            </a:r>
            <a:r>
              <a:rPr lang="ar-DZ" sz="4000" b="1" dirty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مجلة المخبر</a:t>
            </a:r>
            <a:r>
              <a:rPr lang="ar-DZ" sz="40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 : تطوير </a:t>
            </a:r>
            <a:r>
              <a:rPr lang="fr-FR" sz="40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TATWIR</a:t>
            </a:r>
          </a:p>
          <a:p>
            <a:pPr algn="ctr"/>
            <a:r>
              <a:rPr lang="ar-DZ" sz="4000" b="1" dirty="0" smtClean="0">
                <a:ln>
                  <a:solidFill>
                    <a:schemeClr val="bg1"/>
                  </a:solidFill>
                </a:ln>
                <a:solidFill>
                  <a:srgbClr val="00EE0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فيسبوك </a:t>
            </a:r>
            <a:r>
              <a:rPr lang="ar-DZ" sz="40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: </a:t>
            </a:r>
          </a:p>
          <a:p>
            <a:pPr algn="ctr"/>
            <a:r>
              <a:rPr lang="ar-DZ" sz="40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مخبر التطوير</a:t>
            </a:r>
          </a:p>
          <a:p>
            <a:pPr lvl="0" algn="ctr"/>
            <a:r>
              <a:rPr lang="ar-DZ" sz="4000" b="1" dirty="0">
                <a:ln>
                  <a:solidFill>
                    <a:prstClr val="black"/>
                  </a:solidFill>
                </a:ln>
                <a:solidFill>
                  <a:srgbClr val="00EE0B"/>
                </a:solidFill>
                <a:effectLst>
                  <a:glow rad="228600">
                    <a:srgbClr val="A379BB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البريد الالكتروني للمجلة</a:t>
            </a:r>
            <a:r>
              <a:rPr lang="ar-DZ" sz="4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228600">
                    <a:srgbClr val="A379BB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 : </a:t>
            </a:r>
            <a:endParaRPr lang="ar-DZ" sz="4000" b="1" dirty="0">
              <a:ln>
                <a:solidFill>
                  <a:schemeClr val="bg1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fr-FR" sz="40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LABO.revue@YAHOO.COM </a:t>
            </a:r>
            <a:endParaRPr lang="fr-FR" sz="4000" b="1" dirty="0">
              <a:ln>
                <a:solidFill>
                  <a:schemeClr val="bg1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66343" y="869597"/>
            <a:ext cx="378501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ar-DZ" sz="8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نشكر لكم حسن</a:t>
            </a:r>
          </a:p>
          <a:p>
            <a:pPr lvl="0" algn="ctr">
              <a:lnSpc>
                <a:spcPct val="200000"/>
              </a:lnSpc>
            </a:pPr>
            <a:r>
              <a:rPr lang="ar-DZ" sz="8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 الإصغاء والمتابعة</a:t>
            </a:r>
            <a:endParaRPr lang="ar-DZ" sz="8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017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8575D5D3-84CC-482A-AA64-C9C22E4E2801}"/>
              </a:ext>
            </a:extLst>
          </p:cNvPr>
          <p:cNvSpPr txBox="1"/>
          <p:nvPr/>
        </p:nvSpPr>
        <p:spPr>
          <a:xfrm>
            <a:off x="3921439" y="-2917"/>
            <a:ext cx="4806895" cy="2923877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DZ" sz="40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Arabic Typesetting"/>
              </a:rPr>
              <a:t>الجمهورية الجزائرية الديمقراطية الشعبية</a:t>
            </a:r>
            <a:endParaRPr lang="fr-FR" b="1" spc="50" dirty="0" smtClean="0">
              <a:ln w="11430"/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Arial"/>
            </a:endParaRPr>
          </a:p>
          <a:p>
            <a:pPr algn="ctr"/>
            <a:r>
              <a:rPr lang="ar-DZ" sz="3600" b="1" spc="50" dirty="0" smtClean="0">
                <a:ln w="11430">
                  <a:solidFill>
                    <a:srgbClr val="00EE0B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Arabic Typesetting"/>
              </a:rPr>
              <a:t>وزارة التعليم العالي والبحث العلمي</a:t>
            </a:r>
            <a:endParaRPr lang="fr-FR" sz="1600" b="1" spc="50" dirty="0" smtClean="0">
              <a:ln w="11430">
                <a:solidFill>
                  <a:srgbClr val="00EE0B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Arial"/>
            </a:endParaRPr>
          </a:p>
          <a:p>
            <a:pPr algn="ctr"/>
            <a:r>
              <a:rPr lang="ar-DZ" sz="3600" b="1" spc="50" dirty="0" smtClean="0">
                <a:ln w="11430">
                  <a:solidFill>
                    <a:srgbClr val="00EE0B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Arabic Typesetting"/>
              </a:rPr>
              <a:t>جامعة سعيدة الدكتور الطاهر مولاي</a:t>
            </a:r>
            <a:endParaRPr lang="fr-FR" sz="1600" b="1" spc="50" dirty="0" smtClean="0">
              <a:ln w="11430">
                <a:solidFill>
                  <a:srgbClr val="00EE0B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Arial"/>
            </a:endParaRPr>
          </a:p>
          <a:p>
            <a:pPr algn="ctr"/>
            <a:r>
              <a:rPr lang="ar-DZ" sz="3600" b="1" spc="50" dirty="0" smtClean="0">
                <a:ln w="11430">
                  <a:solidFill>
                    <a:srgbClr val="00EE0B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Arabic Typesetting"/>
              </a:rPr>
              <a:t>كلية العلوم الاجتماعية والانسانية</a:t>
            </a:r>
            <a:endParaRPr lang="fr-FR" sz="1600" b="1" spc="50" dirty="0" smtClean="0">
              <a:ln w="11430">
                <a:solidFill>
                  <a:srgbClr val="00EE0B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Arial"/>
            </a:endParaRPr>
          </a:p>
          <a:p>
            <a:pPr algn="ctr"/>
            <a:r>
              <a:rPr lang="ar-DZ" sz="3600" b="1" spc="50" dirty="0" smtClean="0">
                <a:ln w="11430">
                  <a:solidFill>
                    <a:srgbClr val="FFFF00"/>
                  </a:solidFill>
                </a:ln>
                <a:solidFill>
                  <a:srgbClr val="01106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/>
                <a:cs typeface="Arabic Typesetting"/>
              </a:rPr>
              <a:t>مخبر التطوير في العلوم الاجتماعية الانسانية</a:t>
            </a:r>
            <a:endParaRPr lang="ar-SY" sz="3600" b="1" spc="50" dirty="0">
              <a:ln w="11430">
                <a:solidFill>
                  <a:srgbClr val="FFFF00"/>
                </a:solidFill>
              </a:ln>
              <a:solidFill>
                <a:srgbClr val="01106B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9" name="Imag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936" y="323849"/>
            <a:ext cx="2352016" cy="132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3" y="323848"/>
            <a:ext cx="2681287" cy="14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ربع نص 9">
            <a:extLst>
              <a:ext uri="{FF2B5EF4-FFF2-40B4-BE49-F238E27FC236}">
                <a16:creationId xmlns="" xmlns:a16="http://schemas.microsoft.com/office/drawing/2014/main" id="{8FF87969-0C43-4512-8F9B-8FECD3C96F91}"/>
              </a:ext>
            </a:extLst>
          </p:cNvPr>
          <p:cNvSpPr txBox="1"/>
          <p:nvPr/>
        </p:nvSpPr>
        <p:spPr>
          <a:xfrm>
            <a:off x="0" y="2657713"/>
            <a:ext cx="12192000" cy="3631763"/>
          </a:xfrm>
          <a:prstGeom prst="rect">
            <a:avLst/>
          </a:prstGeom>
          <a:noFill/>
        </p:spPr>
        <p:txBody>
          <a:bodyPr wrap="square" rtlCol="1" anchor="ctr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lvl="0" algn="ctr"/>
            <a:r>
              <a:rPr lang="ar-DZ" sz="11500" b="1" u="sng" spc="60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032F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مخبر </a:t>
            </a:r>
            <a:r>
              <a:rPr lang="ar-DZ" sz="11500" b="1" u="sng" spc="60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«التطوير»</a:t>
            </a:r>
            <a:r>
              <a:rPr lang="ar-DZ" sz="11500" b="1" u="sng" spc="60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032F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 </a:t>
            </a:r>
            <a:r>
              <a:rPr lang="ar-DZ" sz="11500" b="1" u="sng" spc="60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يرحب</a:t>
            </a:r>
            <a:r>
              <a:rPr lang="ar-DZ" sz="11500" b="1" u="sng" spc="60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032F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 </a:t>
            </a:r>
            <a:r>
              <a:rPr lang="ar-DZ" sz="11500" b="1" u="sng" spc="60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10A4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بضيوفه</a:t>
            </a:r>
            <a:r>
              <a:rPr lang="ar-DZ" sz="11500" b="1" u="sng" spc="60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032F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 </a:t>
            </a:r>
            <a:r>
              <a:rPr lang="ar-DZ" sz="11500" b="1" u="sng" spc="60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abic Typesetting"/>
              </a:rPr>
              <a:t>الكرام</a:t>
            </a:r>
            <a:endParaRPr lang="fr-FR" sz="6000" b="1" u="sng" spc="60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539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964" y="-415636"/>
            <a:ext cx="14079682" cy="7273636"/>
          </a:xfrm>
          <a:prstGeom prst="rect">
            <a:avLst/>
          </a:prstGeom>
        </p:spPr>
      </p:pic>
      <p:sp>
        <p:nvSpPr>
          <p:cNvPr id="3" name="مربع نص 10">
            <a:extLst>
              <a:ext uri="{FF2B5EF4-FFF2-40B4-BE49-F238E27FC236}">
                <a16:creationId xmlns="" xmlns:a16="http://schemas.microsoft.com/office/drawing/2014/main" id="{21C5CFEA-F3AF-4982-AE2F-B3A93B21C80F}"/>
              </a:ext>
            </a:extLst>
          </p:cNvPr>
          <p:cNvSpPr txBox="1"/>
          <p:nvPr/>
        </p:nvSpPr>
        <p:spPr>
          <a:xfrm>
            <a:off x="7368907" y="1613118"/>
            <a:ext cx="5062567" cy="3631763"/>
          </a:xfrm>
          <a:prstGeom prst="rect">
            <a:avLst/>
          </a:prstGeom>
          <a:noFill/>
          <a:ln>
            <a:solidFill>
              <a:schemeClr val="accent1">
                <a:lumMod val="25000"/>
                <a:lumOff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DZ" sz="11500" b="1" u="sng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التعريف بكيان البحث</a:t>
            </a:r>
            <a:endParaRPr lang="ar-SY" sz="11500" b="1" u="sng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مربع نص 8">
            <a:extLst>
              <a:ext uri="{FF2B5EF4-FFF2-40B4-BE49-F238E27FC236}">
                <a16:creationId xmlns="" xmlns:a16="http://schemas.microsoft.com/office/drawing/2014/main" id="{6F66C20C-6AAB-4E6F-8B85-3D74FAC6B079}"/>
              </a:ext>
            </a:extLst>
          </p:cNvPr>
          <p:cNvSpPr txBox="1"/>
          <p:nvPr/>
        </p:nvSpPr>
        <p:spPr>
          <a:xfrm>
            <a:off x="374073" y="1405300"/>
            <a:ext cx="4951511" cy="36317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DZ" sz="11500" b="1" u="sng" spc="600" dirty="0" smtClean="0">
                <a:ln>
                  <a:solidFill>
                    <a:srgbClr val="00EE0B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بطاقة تقنية</a:t>
            </a:r>
            <a:endParaRPr lang="ar-SY" sz="11500" b="1" u="sng" spc="600" dirty="0">
              <a:ln>
                <a:solidFill>
                  <a:srgbClr val="00EE0B"/>
                </a:solidFill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ar-DZ" sz="11500" b="1" u="sng" spc="600" dirty="0" smtClean="0">
                <a:ln>
                  <a:solidFill>
                    <a:srgbClr val="00EE0B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للمخبر</a:t>
            </a:r>
            <a:endParaRPr lang="ar-SY" sz="11500" b="1" u="sng" spc="600" dirty="0">
              <a:ln>
                <a:solidFill>
                  <a:srgbClr val="00EE0B"/>
                </a:solidFill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861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55965" y="-581891"/>
            <a:ext cx="14277109" cy="83646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مربع نص 10">
            <a:extLst>
              <a:ext uri="{FF2B5EF4-FFF2-40B4-BE49-F238E27FC236}">
                <a16:creationId xmlns="" xmlns:a16="http://schemas.microsoft.com/office/drawing/2014/main" id="{21C5CFEA-F3AF-4982-AE2F-B3A93B21C80F}"/>
              </a:ext>
            </a:extLst>
          </p:cNvPr>
          <p:cNvSpPr txBox="1"/>
          <p:nvPr/>
        </p:nvSpPr>
        <p:spPr>
          <a:xfrm>
            <a:off x="3000714" y="187036"/>
            <a:ext cx="7068079" cy="2123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DZ" sz="7200" b="1" u="sng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01- إسم كيان البحث:</a:t>
            </a:r>
          </a:p>
          <a:p>
            <a:pPr algn="ctr"/>
            <a:r>
              <a:rPr lang="ar-DZ" sz="60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التطوير في العلوم الإجتماعية والإنسانية</a:t>
            </a:r>
            <a:endParaRPr lang="ar-SY" sz="60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Google Shape;676;p48">
            <a:extLst>
              <a:ext uri="{FF2B5EF4-FFF2-40B4-BE49-F238E27FC236}">
                <a16:creationId xmlns="" xmlns:a16="http://schemas.microsoft.com/office/drawing/2014/main" id="{760E47EA-B52B-44B3-BFA0-5F9E4A1E41A4}"/>
              </a:ext>
            </a:extLst>
          </p:cNvPr>
          <p:cNvSpPr/>
          <p:nvPr/>
        </p:nvSpPr>
        <p:spPr>
          <a:xfrm>
            <a:off x="0" y="4329001"/>
            <a:ext cx="12192000" cy="60985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2E6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Google Shape;671;p48">
            <a:extLst>
              <a:ext uri="{FF2B5EF4-FFF2-40B4-BE49-F238E27FC236}">
                <a16:creationId xmlns="" xmlns:a16="http://schemas.microsoft.com/office/drawing/2014/main" id="{7DA98F8F-A664-4262-97AB-B7519B956D1B}"/>
              </a:ext>
            </a:extLst>
          </p:cNvPr>
          <p:cNvSpPr/>
          <p:nvPr/>
        </p:nvSpPr>
        <p:spPr>
          <a:xfrm>
            <a:off x="9163627" y="2528999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DZ" sz="2600" b="1" u="sng" spc="50" dirty="0" smtClean="0">
                <a:ln w="11430"/>
                <a:solidFill>
                  <a:srgbClr val="01106B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التوطين: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DZ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كلية العلوم الإجتماعية والإنسانية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DZ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جامعة سعيدة – الدكتور الطاهر مولاي</a:t>
            </a:r>
            <a:endParaRPr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Google Shape;674;p48">
            <a:extLst>
              <a:ext uri="{FF2B5EF4-FFF2-40B4-BE49-F238E27FC236}">
                <a16:creationId xmlns="" xmlns:a16="http://schemas.microsoft.com/office/drawing/2014/main" id="{67616C2C-FE92-45D7-8586-CCCD3050C870}"/>
              </a:ext>
            </a:extLst>
          </p:cNvPr>
          <p:cNvSpPr/>
          <p:nvPr/>
        </p:nvSpPr>
        <p:spPr>
          <a:xfrm>
            <a:off x="9163627" y="4414742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2366" y="0"/>
                </a:moveTo>
                <a:lnTo>
                  <a:pt x="2058" y="469"/>
                </a:lnTo>
                <a:lnTo>
                  <a:pt x="358" y="469"/>
                </a:lnTo>
                <a:cubicBezTo>
                  <a:pt x="350" y="468"/>
                  <a:pt x="343" y="468"/>
                  <a:pt x="336" y="468"/>
                </a:cubicBezTo>
                <a:cubicBezTo>
                  <a:pt x="149" y="468"/>
                  <a:pt x="0" y="623"/>
                  <a:pt x="0" y="801"/>
                </a:cubicBezTo>
                <a:lnTo>
                  <a:pt x="0" y="4892"/>
                </a:lnTo>
                <a:cubicBezTo>
                  <a:pt x="0" y="5077"/>
                  <a:pt x="148" y="5225"/>
                  <a:pt x="333" y="5225"/>
                </a:cubicBezTo>
                <a:lnTo>
                  <a:pt x="4387" y="5225"/>
                </a:lnTo>
                <a:cubicBezTo>
                  <a:pt x="4572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72" y="469"/>
                  <a:pt x="4387" y="469"/>
                </a:cubicBezTo>
                <a:lnTo>
                  <a:pt x="2674" y="469"/>
                </a:lnTo>
                <a:lnTo>
                  <a:pt x="2366" y="0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3600" b="1" u="sng" spc="50" dirty="0" smtClean="0">
                <a:ln w="11430"/>
                <a:solidFill>
                  <a:srgbClr val="01106B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العنوان الإلكتروني</a:t>
            </a:r>
            <a:endParaRPr lang="ar-DZ" sz="3600" b="1" u="sng" spc="50" dirty="0">
              <a:ln w="11430"/>
              <a:solidFill>
                <a:srgbClr val="01106B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fr-FR" sz="3600" b="1" spc="50" dirty="0" smtClean="0">
                <a:ln w="11430"/>
                <a:solidFill>
                  <a:prstClr val="black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labotatwir@univ-saida.dz</a:t>
            </a:r>
            <a:endParaRPr lang="ar-DZ" sz="3600" b="1" spc="50" dirty="0">
              <a:ln w="11430"/>
              <a:gradFill>
                <a:gsLst>
                  <a:gs pos="25000">
                    <a:srgbClr val="FF2E63">
                      <a:satMod val="155000"/>
                    </a:srgbClr>
                  </a:gs>
                  <a:gs pos="100000">
                    <a:srgbClr val="FF2E63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7" name="Google Shape;671;p48">
            <a:extLst>
              <a:ext uri="{FF2B5EF4-FFF2-40B4-BE49-F238E27FC236}">
                <a16:creationId xmlns="" xmlns:a16="http://schemas.microsoft.com/office/drawing/2014/main" id="{7DA98F8F-A664-4262-97AB-B7519B956D1B}"/>
              </a:ext>
            </a:extLst>
          </p:cNvPr>
          <p:cNvSpPr/>
          <p:nvPr/>
        </p:nvSpPr>
        <p:spPr>
          <a:xfrm>
            <a:off x="6190109" y="2528999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3600" b="1" u="sng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رمز الكيان البحث:</a:t>
            </a:r>
            <a:endParaRPr lang="ar-DZ" sz="3600" b="1" u="sng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fr-FR" sz="3600" b="1" spc="50" dirty="0" smtClean="0">
                <a:ln w="11430"/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W0370800-270</a:t>
            </a:r>
            <a:endParaRPr lang="ar-DZ" sz="3600" b="1" spc="50" dirty="0">
              <a:ln w="11430"/>
              <a:gradFill>
                <a:gsLst>
                  <a:gs pos="25000">
                    <a:srgbClr val="FF2E63">
                      <a:satMod val="155000"/>
                    </a:srgbClr>
                  </a:gs>
                  <a:gs pos="100000">
                    <a:srgbClr val="FF2E63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8" name="Google Shape;671;p48">
            <a:extLst>
              <a:ext uri="{FF2B5EF4-FFF2-40B4-BE49-F238E27FC236}">
                <a16:creationId xmlns="" xmlns:a16="http://schemas.microsoft.com/office/drawing/2014/main" id="{7DA98F8F-A664-4262-97AB-B7519B956D1B}"/>
              </a:ext>
            </a:extLst>
          </p:cNvPr>
          <p:cNvSpPr/>
          <p:nvPr/>
        </p:nvSpPr>
        <p:spPr>
          <a:xfrm>
            <a:off x="3204967" y="2544265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3600" b="1" u="sng" spc="50" dirty="0" smtClean="0">
                <a:ln w="11430"/>
                <a:solidFill>
                  <a:schemeClr val="accent1">
                    <a:lumMod val="50000"/>
                    <a:lumOff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سنة الإنشاء:</a:t>
            </a:r>
            <a:endParaRPr lang="ar-DZ" sz="3600" b="1" u="sng" spc="50" dirty="0">
              <a:ln w="11430"/>
              <a:solidFill>
                <a:schemeClr val="accent1">
                  <a:lumMod val="50000"/>
                  <a:lumOff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6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08 / 07 / 2012</a:t>
            </a:r>
            <a:endParaRPr dirty="0"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Google Shape;671;p48">
            <a:extLst>
              <a:ext uri="{FF2B5EF4-FFF2-40B4-BE49-F238E27FC236}">
                <a16:creationId xmlns="" xmlns:a16="http://schemas.microsoft.com/office/drawing/2014/main" id="{7DA98F8F-A664-4262-97AB-B7519B956D1B}"/>
              </a:ext>
            </a:extLst>
          </p:cNvPr>
          <p:cNvSpPr/>
          <p:nvPr/>
        </p:nvSpPr>
        <p:spPr>
          <a:xfrm>
            <a:off x="197427" y="2544265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3400" b="1" u="sng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الإسم المختزل لكيان البحث:</a:t>
            </a:r>
            <a:endParaRPr lang="ar-DZ" sz="3400" b="1" u="sng" spc="50" dirty="0">
              <a:ln w="11430"/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400" b="1" spc="50" dirty="0" smtClean="0">
                <a:ln w="11430"/>
                <a:solidFill>
                  <a:schemeClr val="accent1">
                    <a:lumMod val="50000"/>
                    <a:lumOff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ت . ع . إج . إن </a:t>
            </a:r>
          </a:p>
          <a:p>
            <a:pPr lvl="0" algn="ctr"/>
            <a:r>
              <a:rPr lang="fr-FR" sz="3400" b="1" spc="50" dirty="0" smtClean="0">
                <a:ln w="11430"/>
                <a:solidFill>
                  <a:schemeClr val="accent1">
                    <a:lumMod val="50000"/>
                    <a:lumOff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L . T . SS . SU</a:t>
            </a:r>
            <a:endParaRPr lang="ar-DZ" sz="3400" dirty="0">
              <a:solidFill>
                <a:schemeClr val="accent1">
                  <a:lumMod val="50000"/>
                  <a:lumOff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Google Shape;674;p48">
            <a:extLst>
              <a:ext uri="{FF2B5EF4-FFF2-40B4-BE49-F238E27FC236}">
                <a16:creationId xmlns="" xmlns:a16="http://schemas.microsoft.com/office/drawing/2014/main" id="{67616C2C-FE92-45D7-8586-CCCD3050C870}"/>
              </a:ext>
            </a:extLst>
          </p:cNvPr>
          <p:cNvSpPr/>
          <p:nvPr/>
        </p:nvSpPr>
        <p:spPr>
          <a:xfrm>
            <a:off x="6190109" y="4414742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2366" y="0"/>
                </a:moveTo>
                <a:lnTo>
                  <a:pt x="2058" y="469"/>
                </a:lnTo>
                <a:lnTo>
                  <a:pt x="358" y="469"/>
                </a:lnTo>
                <a:cubicBezTo>
                  <a:pt x="350" y="468"/>
                  <a:pt x="343" y="468"/>
                  <a:pt x="336" y="468"/>
                </a:cubicBezTo>
                <a:cubicBezTo>
                  <a:pt x="149" y="468"/>
                  <a:pt x="0" y="623"/>
                  <a:pt x="0" y="801"/>
                </a:cubicBezTo>
                <a:lnTo>
                  <a:pt x="0" y="4892"/>
                </a:lnTo>
                <a:cubicBezTo>
                  <a:pt x="0" y="5077"/>
                  <a:pt x="148" y="5225"/>
                  <a:pt x="333" y="5225"/>
                </a:cubicBezTo>
                <a:lnTo>
                  <a:pt x="4387" y="5225"/>
                </a:lnTo>
                <a:cubicBezTo>
                  <a:pt x="4572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72" y="469"/>
                  <a:pt x="4387" y="469"/>
                </a:cubicBezTo>
                <a:lnTo>
                  <a:pt x="2674" y="469"/>
                </a:lnTo>
                <a:lnTo>
                  <a:pt x="2366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3600" b="1" u="sng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ميدان البحث:</a:t>
            </a:r>
            <a:endParaRPr lang="ar-DZ" sz="3600" b="1" u="sng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6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العلوم الإجتماعية والإنسانية</a:t>
            </a:r>
            <a:endParaRPr lang="ar-DZ" sz="3600" b="1" spc="50" dirty="0">
              <a:ln w="11430"/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1" name="Google Shape;674;p48">
            <a:extLst>
              <a:ext uri="{FF2B5EF4-FFF2-40B4-BE49-F238E27FC236}">
                <a16:creationId xmlns="" xmlns:a16="http://schemas.microsoft.com/office/drawing/2014/main" id="{67616C2C-FE92-45D7-8586-CCCD3050C870}"/>
              </a:ext>
            </a:extLst>
          </p:cNvPr>
          <p:cNvSpPr/>
          <p:nvPr/>
        </p:nvSpPr>
        <p:spPr>
          <a:xfrm>
            <a:off x="3216000" y="4414742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2366" y="0"/>
                </a:moveTo>
                <a:lnTo>
                  <a:pt x="2058" y="469"/>
                </a:lnTo>
                <a:lnTo>
                  <a:pt x="358" y="469"/>
                </a:lnTo>
                <a:cubicBezTo>
                  <a:pt x="350" y="468"/>
                  <a:pt x="343" y="468"/>
                  <a:pt x="336" y="468"/>
                </a:cubicBezTo>
                <a:cubicBezTo>
                  <a:pt x="149" y="468"/>
                  <a:pt x="0" y="623"/>
                  <a:pt x="0" y="801"/>
                </a:cubicBezTo>
                <a:lnTo>
                  <a:pt x="0" y="4892"/>
                </a:lnTo>
                <a:cubicBezTo>
                  <a:pt x="0" y="5077"/>
                  <a:pt x="148" y="5225"/>
                  <a:pt x="333" y="5225"/>
                </a:cubicBezTo>
                <a:lnTo>
                  <a:pt x="4387" y="5225"/>
                </a:lnTo>
                <a:cubicBezTo>
                  <a:pt x="4572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72" y="469"/>
                  <a:pt x="4387" y="469"/>
                </a:cubicBezTo>
                <a:lnTo>
                  <a:pt x="2674" y="469"/>
                </a:lnTo>
                <a:lnTo>
                  <a:pt x="2366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3600" b="1" u="sng" spc="50" dirty="0" smtClean="0">
                <a:ln w="11430"/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مدراء المخبر السابقون:</a:t>
            </a:r>
            <a:endParaRPr lang="ar-DZ" sz="3600" b="1" u="sng" spc="50" dirty="0">
              <a:ln w="11430"/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6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أ-د عبد الله موسى</a:t>
            </a:r>
          </a:p>
          <a:p>
            <a:pPr lvl="0" algn="ctr"/>
            <a:r>
              <a:rPr lang="ar-DZ" sz="36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أ-د عبد الكريم قدوري</a:t>
            </a:r>
            <a:endParaRPr lang="ar-DZ" sz="3600" b="1" spc="50" dirty="0">
              <a:ln w="11430"/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2" name="Google Shape;674;p48">
            <a:extLst>
              <a:ext uri="{FF2B5EF4-FFF2-40B4-BE49-F238E27FC236}">
                <a16:creationId xmlns="" xmlns:a16="http://schemas.microsoft.com/office/drawing/2014/main" id="{67616C2C-FE92-45D7-8586-CCCD3050C870}"/>
              </a:ext>
            </a:extLst>
          </p:cNvPr>
          <p:cNvSpPr/>
          <p:nvPr/>
        </p:nvSpPr>
        <p:spPr>
          <a:xfrm>
            <a:off x="197427" y="4414742"/>
            <a:ext cx="2880000" cy="180000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2366" y="0"/>
                </a:moveTo>
                <a:lnTo>
                  <a:pt x="2058" y="469"/>
                </a:lnTo>
                <a:lnTo>
                  <a:pt x="358" y="469"/>
                </a:lnTo>
                <a:cubicBezTo>
                  <a:pt x="350" y="468"/>
                  <a:pt x="343" y="468"/>
                  <a:pt x="336" y="468"/>
                </a:cubicBezTo>
                <a:cubicBezTo>
                  <a:pt x="149" y="468"/>
                  <a:pt x="0" y="623"/>
                  <a:pt x="0" y="801"/>
                </a:cubicBezTo>
                <a:lnTo>
                  <a:pt x="0" y="4892"/>
                </a:lnTo>
                <a:cubicBezTo>
                  <a:pt x="0" y="5077"/>
                  <a:pt x="148" y="5225"/>
                  <a:pt x="333" y="5225"/>
                </a:cubicBezTo>
                <a:lnTo>
                  <a:pt x="4387" y="5225"/>
                </a:lnTo>
                <a:cubicBezTo>
                  <a:pt x="4572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72" y="469"/>
                  <a:pt x="4387" y="469"/>
                </a:cubicBezTo>
                <a:lnTo>
                  <a:pt x="2674" y="469"/>
                </a:lnTo>
                <a:lnTo>
                  <a:pt x="2366" y="0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3600" b="1" u="sng" spc="5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مدير (ة) المخبر الحالي:</a:t>
            </a:r>
            <a:endParaRPr lang="ar-DZ" sz="3600" b="1" u="sng" spc="50" dirty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600" b="1" spc="50" dirty="0">
                <a:ln w="11430"/>
                <a:solidFill>
                  <a:srgbClr val="1032F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أ-د </a:t>
            </a:r>
            <a:r>
              <a:rPr lang="ar-DZ" sz="3600" b="1" spc="50" dirty="0" smtClean="0">
                <a:ln w="11430"/>
                <a:solidFill>
                  <a:srgbClr val="1032F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فضيلة سنوسي</a:t>
            </a:r>
            <a:endParaRPr lang="ar-DZ" sz="3600" b="1" spc="50" dirty="0">
              <a:ln w="11430"/>
              <a:solidFill>
                <a:srgbClr val="1032F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415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964" y="-353291"/>
            <a:ext cx="14058900" cy="7211291"/>
          </a:xfrm>
          <a:prstGeom prst="rect">
            <a:avLst/>
          </a:prstGeom>
        </p:spPr>
      </p:pic>
      <p:sp>
        <p:nvSpPr>
          <p:cNvPr id="3" name="مربع نص 9">
            <a:extLst>
              <a:ext uri="{FF2B5EF4-FFF2-40B4-BE49-F238E27FC236}">
                <a16:creationId xmlns="" xmlns:a16="http://schemas.microsoft.com/office/drawing/2014/main" id="{8FF87969-0C43-4512-8F9B-8FECD3C96F91}"/>
              </a:ext>
            </a:extLst>
          </p:cNvPr>
          <p:cNvSpPr txBox="1"/>
          <p:nvPr/>
        </p:nvSpPr>
        <p:spPr>
          <a:xfrm>
            <a:off x="-22514" y="1931653"/>
            <a:ext cx="12192000" cy="2215991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lvl="0" algn="ctr"/>
            <a:r>
              <a:rPr lang="ar-DZ" sz="13800" b="1" u="sng" dirty="0" smtClean="0">
                <a:ln w="17780" cmpd="sng">
                  <a:solidFill>
                    <a:srgbClr val="00EE0B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Calibri"/>
                <a:cs typeface="Arabic Typesetting"/>
              </a:rPr>
              <a:t>التعريف بفرق البحث</a:t>
            </a:r>
            <a:endParaRPr lang="fr-FR" sz="6600" b="1" u="sng" dirty="0">
              <a:ln w="17780" cmpd="sng">
                <a:solidFill>
                  <a:srgbClr val="00EE0B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47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oogle Shape;787;p40">
            <a:extLst>
              <a:ext uri="{FF2B5EF4-FFF2-40B4-BE49-F238E27FC236}">
                <a16:creationId xmlns="" xmlns:a16="http://schemas.microsoft.com/office/drawing/2014/main" id="{D6255FC0-5E4A-4F54-92E7-263B1B5683A9}"/>
              </a:ext>
            </a:extLst>
          </p:cNvPr>
          <p:cNvGrpSpPr/>
          <p:nvPr/>
        </p:nvGrpSpPr>
        <p:grpSpPr>
          <a:xfrm>
            <a:off x="1728743" y="248641"/>
            <a:ext cx="485772" cy="485621"/>
            <a:chOff x="5642475" y="1435075"/>
            <a:chExt cx="481975" cy="481825"/>
          </a:xfrm>
          <a:solidFill>
            <a:srgbClr val="FF0000"/>
          </a:solidFill>
        </p:grpSpPr>
        <p:sp>
          <p:nvSpPr>
            <p:cNvPr id="5" name="Google Shape;788;p40">
              <a:extLst>
                <a:ext uri="{FF2B5EF4-FFF2-40B4-BE49-F238E27FC236}">
                  <a16:creationId xmlns="" xmlns:a16="http://schemas.microsoft.com/office/drawing/2014/main" id="{D39BD88C-715C-49FC-8E11-34570BDD9F34}"/>
                </a:ext>
              </a:extLst>
            </p:cNvPr>
            <p:cNvSpPr/>
            <p:nvPr/>
          </p:nvSpPr>
          <p:spPr>
            <a:xfrm>
              <a:off x="5642475" y="1435075"/>
              <a:ext cx="481975" cy="340675"/>
            </a:xfrm>
            <a:custGeom>
              <a:avLst/>
              <a:gdLst/>
              <a:ahLst/>
              <a:cxnLst/>
              <a:rect l="l" t="t" r="r" b="b"/>
              <a:pathLst>
                <a:path w="19279" h="13627" extrusionOk="0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" name="Google Shape;789;p40">
              <a:extLst>
                <a:ext uri="{FF2B5EF4-FFF2-40B4-BE49-F238E27FC236}">
                  <a16:creationId xmlns="" xmlns:a16="http://schemas.microsoft.com/office/drawing/2014/main" id="{F2CEEE16-9884-49B7-AB0E-7664B28734AE}"/>
                </a:ext>
              </a:extLst>
            </p:cNvPr>
            <p:cNvSpPr/>
            <p:nvPr/>
          </p:nvSpPr>
          <p:spPr>
            <a:xfrm>
              <a:off x="5756375" y="1803975"/>
              <a:ext cx="254100" cy="112925"/>
            </a:xfrm>
            <a:custGeom>
              <a:avLst/>
              <a:gdLst/>
              <a:ahLst/>
              <a:cxnLst/>
              <a:rect l="l" t="t" r="r" b="b"/>
              <a:pathLst>
                <a:path w="10164" h="4517" extrusionOk="0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790;p40">
              <a:extLst>
                <a:ext uri="{FF2B5EF4-FFF2-40B4-BE49-F238E27FC236}">
                  <a16:creationId xmlns="" xmlns:a16="http://schemas.microsoft.com/office/drawing/2014/main" id="{B6E9780F-A334-4F2E-B005-37E40BEBF7DF}"/>
                </a:ext>
              </a:extLst>
            </p:cNvPr>
            <p:cNvSpPr/>
            <p:nvPr/>
          </p:nvSpPr>
          <p:spPr>
            <a:xfrm>
              <a:off x="5843400" y="1537550"/>
              <a:ext cx="79975" cy="76125"/>
            </a:xfrm>
            <a:custGeom>
              <a:avLst/>
              <a:gdLst/>
              <a:ahLst/>
              <a:cxnLst/>
              <a:rect l="l" t="t" r="r" b="b"/>
              <a:pathLst>
                <a:path w="3199" h="3045" extrusionOk="0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" name="مربع نص 32">
            <a:extLst>
              <a:ext uri="{FF2B5EF4-FFF2-40B4-BE49-F238E27FC236}">
                <a16:creationId xmlns="" xmlns:a16="http://schemas.microsoft.com/office/drawing/2014/main" id="{22B42851-7176-4005-B24E-31309CC50AEE}"/>
              </a:ext>
            </a:extLst>
          </p:cNvPr>
          <p:cNvSpPr txBox="1"/>
          <p:nvPr/>
        </p:nvSpPr>
        <p:spPr>
          <a:xfrm>
            <a:off x="8970169" y="745128"/>
            <a:ext cx="208903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DZ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الفرقة الأولى</a:t>
            </a:r>
            <a:endParaRPr lang="ar-SY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8273769" y="1206793"/>
            <a:ext cx="3600000" cy="58323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itchFamily="2" charset="-78"/>
                <a:cs typeface="Aldhabi" pitchFamily="2" charset="-78"/>
              </a:rPr>
              <a:t>دراسات نفسانية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AR PL UKai TW MBE" pitchFamily="2" charset="-128"/>
                <a:ea typeface="AR PL UKai TW MBE" pitchFamily="2" charset="-128"/>
              </a:rPr>
              <a:t>E . PSY</a:t>
            </a:r>
            <a:endParaRPr lang="ar-DZ" sz="1400" b="1" dirty="0" smtClean="0">
              <a:solidFill>
                <a:schemeClr val="bg1"/>
              </a:solidFill>
              <a:latin typeface="AR PL UKai TW MBE" pitchFamily="2" charset="-128"/>
              <a:ea typeface="AR PL UKai TW MBE" pitchFamily="2" charset="-128"/>
            </a:endParaRPr>
          </a:p>
          <a:p>
            <a:pPr lvl="0" algn="ctr"/>
            <a:r>
              <a:rPr lang="ar-DZ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رئيس الـفرقة: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عبد الحميد بكري</a:t>
            </a:r>
          </a:p>
          <a:p>
            <a:pPr lvl="0" algn="ctr"/>
            <a:r>
              <a:rPr lang="ar-D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الأ</a:t>
            </a:r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عـضـاء: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عريس نصر الدين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زكية بن عامر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</a:t>
            </a:r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مليكة بن </a:t>
            </a:r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دربال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زهية جدوي</a:t>
            </a:r>
            <a:endParaRPr lang="ar-DZ" sz="2000" b="1" dirty="0" smtClean="0">
              <a:solidFill>
                <a:schemeClr val="bg1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عيساوي أمينة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بوصبع سلطانة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آيت يحي </a:t>
            </a:r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نجية</a:t>
            </a:r>
            <a:endParaRPr lang="ar-DZ" sz="2000" b="1" dirty="0" smtClean="0">
              <a:solidFill>
                <a:schemeClr val="bg1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طلبة الدكتوراه:</a:t>
            </a:r>
            <a:endParaRPr lang="ar-DZ" sz="2000" b="1" dirty="0" smtClean="0">
              <a:solidFill>
                <a:srgbClr val="FF00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إبراهيم الخليل بن أحميدي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خيرة حميدي</a:t>
            </a:r>
          </a:p>
          <a:p>
            <a:pPr lvl="0" algn="ctr"/>
            <a:r>
              <a:rPr lang="ar-DZ" sz="2000" b="1" dirty="0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ملوكة </a:t>
            </a:r>
            <a:r>
              <a:rPr lang="ar-DZ" sz="2000" b="1" dirty="0" err="1" smtClean="0">
                <a:solidFill>
                  <a:schemeClr val="bg1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رميل</a:t>
            </a:r>
            <a:endParaRPr lang="ar-DZ" sz="2000" b="1" dirty="0" smtClean="0">
              <a:solidFill>
                <a:schemeClr val="bg1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1600" b="1" dirty="0">
              <a:solidFill>
                <a:schemeClr val="bg1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300" b="1" dirty="0">
              <a:solidFill>
                <a:schemeClr val="bg1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</p:txBody>
      </p:sp>
      <p:sp>
        <p:nvSpPr>
          <p:cNvPr id="10" name="مربع نص 34">
            <a:extLst>
              <a:ext uri="{FF2B5EF4-FFF2-40B4-BE49-F238E27FC236}">
                <a16:creationId xmlns="" xmlns:a16="http://schemas.microsoft.com/office/drawing/2014/main" id="{786B875E-083F-45B1-A893-B4B0D3A070F8}"/>
              </a:ext>
            </a:extLst>
          </p:cNvPr>
          <p:cNvSpPr txBox="1"/>
          <p:nvPr/>
        </p:nvSpPr>
        <p:spPr>
          <a:xfrm>
            <a:off x="5012571" y="745128"/>
            <a:ext cx="20281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lvl="0"/>
            <a:r>
              <a:rPr lang="ar-DZ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الفرقة </a:t>
            </a:r>
            <a:r>
              <a:rPr lang="ar-DZ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الثانية</a:t>
            </a:r>
            <a:endParaRPr lang="ar-SY" sz="24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مربع نص 36">
            <a:extLst>
              <a:ext uri="{FF2B5EF4-FFF2-40B4-BE49-F238E27FC236}">
                <a16:creationId xmlns="" xmlns:a16="http://schemas.microsoft.com/office/drawing/2014/main" id="{F98F92A5-B2C9-46B0-814B-A488DD021B24}"/>
              </a:ext>
            </a:extLst>
          </p:cNvPr>
          <p:cNvSpPr txBox="1"/>
          <p:nvPr/>
        </p:nvSpPr>
        <p:spPr>
          <a:xfrm>
            <a:off x="957569" y="745127"/>
            <a:ext cx="20281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lvl="0"/>
            <a:r>
              <a:rPr lang="ar-DZ" sz="24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الفرقة </a:t>
            </a:r>
            <a:r>
              <a:rPr lang="ar-DZ" sz="24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الثالثة</a:t>
            </a:r>
            <a:endParaRPr lang="ar-SY" sz="2400" b="1" dirty="0">
              <a:ln w="18000">
                <a:solidFill>
                  <a:srgbClr val="00B05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Google Shape;791;p40">
            <a:extLst>
              <a:ext uri="{FF2B5EF4-FFF2-40B4-BE49-F238E27FC236}">
                <a16:creationId xmlns="" xmlns:a16="http://schemas.microsoft.com/office/drawing/2014/main" id="{7D1CDD76-77F3-4779-95B1-B3ABF218C81A}"/>
              </a:ext>
            </a:extLst>
          </p:cNvPr>
          <p:cNvGrpSpPr/>
          <p:nvPr/>
        </p:nvGrpSpPr>
        <p:grpSpPr>
          <a:xfrm>
            <a:off x="5830032" y="142464"/>
            <a:ext cx="524640" cy="522043"/>
            <a:chOff x="-41893475" y="3584850"/>
            <a:chExt cx="318225" cy="316650"/>
          </a:xfrm>
          <a:solidFill>
            <a:srgbClr val="7030A0"/>
          </a:solidFill>
        </p:grpSpPr>
        <p:sp>
          <p:nvSpPr>
            <p:cNvPr id="13" name="Google Shape;792;p40">
              <a:extLst>
                <a:ext uri="{FF2B5EF4-FFF2-40B4-BE49-F238E27FC236}">
                  <a16:creationId xmlns="" xmlns:a16="http://schemas.microsoft.com/office/drawing/2014/main" id="{97717AE2-90CF-4BE2-831E-7E07BC58F6A5}"/>
                </a:ext>
              </a:extLst>
            </p:cNvPr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4" name="Google Shape;793;p40">
              <a:extLst>
                <a:ext uri="{FF2B5EF4-FFF2-40B4-BE49-F238E27FC236}">
                  <a16:creationId xmlns="" xmlns:a16="http://schemas.microsoft.com/office/drawing/2014/main" id="{6863851B-2D25-4C28-8E7B-A16121273FC0}"/>
                </a:ext>
              </a:extLst>
            </p:cNvPr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5" name="Google Shape;794;p40">
              <a:extLst>
                <a:ext uri="{FF2B5EF4-FFF2-40B4-BE49-F238E27FC236}">
                  <a16:creationId xmlns="" xmlns:a16="http://schemas.microsoft.com/office/drawing/2014/main" id="{3BF315DC-A81D-4ED9-BF1E-5176D7D0F734}"/>
                </a:ext>
              </a:extLst>
            </p:cNvPr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6" name="Google Shape;795;p40">
              <a:extLst>
                <a:ext uri="{FF2B5EF4-FFF2-40B4-BE49-F238E27FC236}">
                  <a16:creationId xmlns="" xmlns:a16="http://schemas.microsoft.com/office/drawing/2014/main" id="{9711B191-A846-4E59-9076-661ED9804472}"/>
                </a:ext>
              </a:extLst>
            </p:cNvPr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oogle Shape;796;p40">
            <a:extLst>
              <a:ext uri="{FF2B5EF4-FFF2-40B4-BE49-F238E27FC236}">
                <a16:creationId xmlns="" xmlns:a16="http://schemas.microsoft.com/office/drawing/2014/main" id="{A7B989A3-7684-4E6E-8CEE-57A9C8BAD193}"/>
              </a:ext>
            </a:extLst>
          </p:cNvPr>
          <p:cNvGrpSpPr/>
          <p:nvPr/>
        </p:nvGrpSpPr>
        <p:grpSpPr>
          <a:xfrm>
            <a:off x="9905811" y="185993"/>
            <a:ext cx="335916" cy="485306"/>
            <a:chOff x="2008875" y="245325"/>
            <a:chExt cx="3588700" cy="5184675"/>
          </a:xfrm>
          <a:solidFill>
            <a:srgbClr val="92D050"/>
          </a:solidFill>
        </p:grpSpPr>
        <p:sp>
          <p:nvSpPr>
            <p:cNvPr id="18" name="Google Shape;797;p40">
              <a:extLst>
                <a:ext uri="{FF2B5EF4-FFF2-40B4-BE49-F238E27FC236}">
                  <a16:creationId xmlns="" xmlns:a16="http://schemas.microsoft.com/office/drawing/2014/main" id="{A6B49F3A-6E62-4CFE-8D26-FB3EF06D4E14}"/>
                </a:ext>
              </a:extLst>
            </p:cNvPr>
            <p:cNvSpPr/>
            <p:nvPr/>
          </p:nvSpPr>
          <p:spPr>
            <a:xfrm>
              <a:off x="3118850" y="3075700"/>
              <a:ext cx="1368750" cy="1286725"/>
            </a:xfrm>
            <a:custGeom>
              <a:avLst/>
              <a:gdLst/>
              <a:ahLst/>
              <a:cxnLst/>
              <a:rect l="l" t="t" r="r" b="b"/>
              <a:pathLst>
                <a:path w="54750" h="51469" extrusionOk="0">
                  <a:moveTo>
                    <a:pt x="27375" y="0"/>
                  </a:moveTo>
                  <a:lnTo>
                    <a:pt x="13670" y="7214"/>
                  </a:lnTo>
                  <a:cubicBezTo>
                    <a:pt x="12624" y="16952"/>
                    <a:pt x="8115" y="37582"/>
                    <a:pt x="0" y="51468"/>
                  </a:cubicBezTo>
                  <a:lnTo>
                    <a:pt x="54750" y="51468"/>
                  </a:lnTo>
                  <a:cubicBezTo>
                    <a:pt x="46635" y="37582"/>
                    <a:pt x="42126" y="16952"/>
                    <a:pt x="41080" y="7214"/>
                  </a:cubicBezTo>
                  <a:lnTo>
                    <a:pt x="2737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8;p40">
              <a:extLst>
                <a:ext uri="{FF2B5EF4-FFF2-40B4-BE49-F238E27FC236}">
                  <a16:creationId xmlns="" xmlns:a16="http://schemas.microsoft.com/office/drawing/2014/main" id="{AFD714D0-86B0-4182-88C0-8958B6BC5410}"/>
                </a:ext>
              </a:extLst>
            </p:cNvPr>
            <p:cNvSpPr/>
            <p:nvPr/>
          </p:nvSpPr>
          <p:spPr>
            <a:xfrm>
              <a:off x="2506600" y="4362400"/>
              <a:ext cx="2592350" cy="797100"/>
            </a:xfrm>
            <a:custGeom>
              <a:avLst/>
              <a:gdLst/>
              <a:ahLst/>
              <a:cxnLst/>
              <a:rect l="l" t="t" r="r" b="b"/>
              <a:pathLst>
                <a:path w="103694" h="31884" extrusionOk="0">
                  <a:moveTo>
                    <a:pt x="1" y="0"/>
                  </a:moveTo>
                  <a:lnTo>
                    <a:pt x="1" y="31883"/>
                  </a:lnTo>
                  <a:lnTo>
                    <a:pt x="103693" y="31883"/>
                  </a:lnTo>
                  <a:lnTo>
                    <a:pt x="103693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9;p40">
              <a:extLst>
                <a:ext uri="{FF2B5EF4-FFF2-40B4-BE49-F238E27FC236}">
                  <a16:creationId xmlns="" xmlns:a16="http://schemas.microsoft.com/office/drawing/2014/main" id="{D7926484-E157-4373-9C75-DFF913186364}"/>
                </a:ext>
              </a:extLst>
            </p:cNvPr>
            <p:cNvSpPr/>
            <p:nvPr/>
          </p:nvSpPr>
          <p:spPr>
            <a:xfrm>
              <a:off x="2008875" y="5159475"/>
              <a:ext cx="3588700" cy="270525"/>
            </a:xfrm>
            <a:custGeom>
              <a:avLst/>
              <a:gdLst/>
              <a:ahLst/>
              <a:cxnLst/>
              <a:rect l="l" t="t" r="r" b="b"/>
              <a:pathLst>
                <a:path w="143548" h="10821" extrusionOk="0">
                  <a:moveTo>
                    <a:pt x="1" y="0"/>
                  </a:moveTo>
                  <a:lnTo>
                    <a:pt x="1" y="10821"/>
                  </a:lnTo>
                  <a:lnTo>
                    <a:pt x="143547" y="10821"/>
                  </a:lnTo>
                  <a:lnTo>
                    <a:pt x="14354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0;p40">
              <a:extLst>
                <a:ext uri="{FF2B5EF4-FFF2-40B4-BE49-F238E27FC236}">
                  <a16:creationId xmlns="" xmlns:a16="http://schemas.microsoft.com/office/drawing/2014/main" id="{D636EEA8-9E0D-4E67-8914-EEA09EC456DC}"/>
                </a:ext>
              </a:extLst>
            </p:cNvPr>
            <p:cNvSpPr/>
            <p:nvPr/>
          </p:nvSpPr>
          <p:spPr>
            <a:xfrm>
              <a:off x="2008875" y="245325"/>
              <a:ext cx="3588700" cy="3413775"/>
            </a:xfrm>
            <a:custGeom>
              <a:avLst/>
              <a:gdLst/>
              <a:ahLst/>
              <a:cxnLst/>
              <a:rect l="l" t="t" r="r" b="b"/>
              <a:pathLst>
                <a:path w="143548" h="136551" extrusionOk="0">
                  <a:moveTo>
                    <a:pt x="71774" y="1"/>
                  </a:moveTo>
                  <a:lnTo>
                    <a:pt x="49593" y="44976"/>
                  </a:lnTo>
                  <a:lnTo>
                    <a:pt x="1" y="52154"/>
                  </a:lnTo>
                  <a:lnTo>
                    <a:pt x="35887" y="87139"/>
                  </a:lnTo>
                  <a:lnTo>
                    <a:pt x="27412" y="136551"/>
                  </a:lnTo>
                  <a:lnTo>
                    <a:pt x="71774" y="113251"/>
                  </a:lnTo>
                  <a:lnTo>
                    <a:pt x="116136" y="136551"/>
                  </a:lnTo>
                  <a:lnTo>
                    <a:pt x="107661" y="87139"/>
                  </a:lnTo>
                  <a:lnTo>
                    <a:pt x="143547" y="52154"/>
                  </a:lnTo>
                  <a:lnTo>
                    <a:pt x="93955" y="44976"/>
                  </a:lnTo>
                  <a:lnTo>
                    <a:pt x="71774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4266827" y="1206793"/>
            <a:ext cx="3600000" cy="560153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200" b="1" dirty="0" smtClean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التعليمية </a:t>
            </a:r>
            <a:r>
              <a:rPr lang="ar-DZ" sz="3200" b="1" dirty="0" err="1" smtClean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والديداكتيك</a:t>
            </a:r>
            <a:endParaRPr lang="ar-DZ" sz="3200" b="1" dirty="0" smtClean="0">
              <a:solidFill>
                <a:srgbClr val="103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fr-FR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Didactique</a:t>
            </a:r>
            <a:endParaRPr lang="ar-DZ" b="1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 PL UKai TW MBE" pitchFamily="2" charset="-128"/>
              <a:ea typeface="AR PL UKai TW MBE" pitchFamily="2" charset="-128"/>
            </a:endParaRPr>
          </a:p>
          <a:p>
            <a:pPr lvl="0" algn="ctr"/>
            <a:r>
              <a:rPr lang="ar-DZ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رئيس الـفرقة:</a:t>
            </a: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فضيلة سنوسي</a:t>
            </a:r>
          </a:p>
          <a:p>
            <a:pPr lvl="0" algn="ctr"/>
            <a:r>
              <a:rPr lang="ar-D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الأ</a:t>
            </a:r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عـضـاء:</a:t>
            </a: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شاذلي هواري</a:t>
            </a: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عونية </a:t>
            </a:r>
            <a:r>
              <a:rPr lang="ar-DZ" sz="2000" b="1" dirty="0" err="1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محصر</a:t>
            </a:r>
            <a:endParaRPr lang="ar-DZ" sz="2000" b="1" dirty="0" smtClean="0">
              <a:solidFill>
                <a:srgbClr val="1032FC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عثماني نعيمة</a:t>
            </a: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داعي محمد</a:t>
            </a: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العالم عبد القادر</a:t>
            </a: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كريم أمينة</a:t>
            </a: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جازولي أمينة</a:t>
            </a:r>
          </a:p>
          <a:p>
            <a:pPr lvl="0" algn="ctr"/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طلبة الدكتوراه:</a:t>
            </a:r>
            <a:endParaRPr lang="ar-DZ" sz="2000" b="1" dirty="0" smtClean="0">
              <a:solidFill>
                <a:srgbClr val="FF00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عبد القادر بن علي</a:t>
            </a:r>
          </a:p>
          <a:p>
            <a:pPr lvl="0" algn="ctr"/>
            <a:r>
              <a:rPr lang="ar-DZ" sz="2000" b="1" dirty="0" err="1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مختارية</a:t>
            </a:r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</a:t>
            </a:r>
            <a:r>
              <a:rPr lang="ar-DZ" sz="2000" b="1" dirty="0" err="1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بلقرينات</a:t>
            </a:r>
            <a:endParaRPr lang="ar-DZ" sz="2000" b="1" dirty="0" smtClean="0">
              <a:solidFill>
                <a:srgbClr val="1032FC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0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إبراهيم </a:t>
            </a:r>
            <a:r>
              <a:rPr lang="ar-DZ" sz="2000" b="1" dirty="0" err="1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كنتاوي</a:t>
            </a:r>
            <a:endParaRPr lang="ar-DZ" sz="1400" b="1" dirty="0">
              <a:solidFill>
                <a:srgbClr val="1032FC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</p:txBody>
      </p:sp>
      <p:sp>
        <p:nvSpPr>
          <p:cNvPr id="23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299643" y="1206793"/>
            <a:ext cx="3600000" cy="547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دراسات فلسفية وفكرية</a:t>
            </a:r>
          </a:p>
          <a:p>
            <a:pPr algn="ctr"/>
            <a:endParaRPr lang="ar-DZ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fr-FR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 </a:t>
            </a:r>
            <a:r>
              <a:rPr lang="fr-FR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E . P . E . I</a:t>
            </a:r>
            <a:endParaRPr lang="ar-DZ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 PL UKai TW MBE" pitchFamily="2" charset="-128"/>
              <a:ea typeface="AR PL UKai TW MBE" pitchFamily="2" charset="-128"/>
            </a:endParaRPr>
          </a:p>
          <a:p>
            <a:pPr lvl="0" algn="ctr"/>
            <a:r>
              <a:rPr lang="ar-DZ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رئيس الـفرقة:</a:t>
            </a:r>
          </a:p>
          <a:p>
            <a:pPr lvl="0" algn="ctr"/>
            <a:r>
              <a:rPr lang="ar-DZ" sz="2400" b="1" dirty="0" smtClean="0">
                <a:solidFill>
                  <a:srgbClr val="010A43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عبد الله موسى</a:t>
            </a:r>
          </a:p>
          <a:p>
            <a:pPr lvl="0" algn="ctr"/>
            <a:r>
              <a:rPr lang="ar-D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الأ</a:t>
            </a:r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عـضـاء:</a:t>
            </a:r>
          </a:p>
          <a:p>
            <a:pPr lvl="0" algn="ctr"/>
            <a:r>
              <a:rPr lang="ar-DZ" sz="2400" b="1" dirty="0" smtClean="0">
                <a:solidFill>
                  <a:srgbClr val="010A43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كريم محمد بن يمينة</a:t>
            </a:r>
          </a:p>
          <a:p>
            <a:pPr lvl="0" algn="ctr"/>
            <a:r>
              <a:rPr lang="ar-DZ" sz="2400" b="1" dirty="0" smtClean="0">
                <a:solidFill>
                  <a:srgbClr val="010A43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عفيان محمد</a:t>
            </a:r>
          </a:p>
          <a:p>
            <a:pPr lvl="0" algn="ctr"/>
            <a:r>
              <a:rPr lang="ar-DZ" sz="2400" b="1" dirty="0" smtClean="0">
                <a:solidFill>
                  <a:srgbClr val="010A43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سحابة بوشنافة</a:t>
            </a:r>
          </a:p>
          <a:p>
            <a:pPr lvl="0" algn="ctr"/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طلبة الدكتوراه:</a:t>
            </a:r>
            <a:endParaRPr lang="ar-DZ" sz="2000" b="1" dirty="0" smtClean="0">
              <a:solidFill>
                <a:srgbClr val="FF00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400" b="1" dirty="0" smtClean="0">
                <a:solidFill>
                  <a:srgbClr val="010A43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نعيمة عيدوني</a:t>
            </a:r>
          </a:p>
          <a:p>
            <a:pPr lvl="0" algn="ctr"/>
            <a:r>
              <a:rPr lang="ar-DZ" sz="2400" b="1" dirty="0" smtClean="0">
                <a:solidFill>
                  <a:srgbClr val="010A43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الهواري بومدين تبر</a:t>
            </a:r>
          </a:p>
          <a:p>
            <a:pPr lvl="0" algn="ctr"/>
            <a:r>
              <a:rPr lang="ar-DZ" sz="2400" b="1" dirty="0" smtClean="0">
                <a:solidFill>
                  <a:srgbClr val="010A43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عبد الرحمان دواجي</a:t>
            </a:r>
            <a:endParaRPr lang="ar-DZ" sz="2400" b="1" dirty="0">
              <a:solidFill>
                <a:srgbClr val="010A43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309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32">
            <a:extLst>
              <a:ext uri="{FF2B5EF4-FFF2-40B4-BE49-F238E27FC236}">
                <a16:creationId xmlns="" xmlns:a16="http://schemas.microsoft.com/office/drawing/2014/main" id="{22B42851-7176-4005-B24E-31309CC50AEE}"/>
              </a:ext>
            </a:extLst>
          </p:cNvPr>
          <p:cNvSpPr txBox="1"/>
          <p:nvPr/>
        </p:nvSpPr>
        <p:spPr>
          <a:xfrm>
            <a:off x="8876396" y="576067"/>
            <a:ext cx="211949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DZ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الفرقة الرابعة</a:t>
            </a:r>
            <a:endParaRPr lang="ar-SY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8273769" y="1021390"/>
            <a:ext cx="3600000" cy="54630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itchFamily="2" charset="-78"/>
                <a:cs typeface="Aldhabi" pitchFamily="2" charset="-78"/>
              </a:rPr>
              <a:t>دراسات إجتماعية </a:t>
            </a:r>
            <a:r>
              <a:rPr lang="ar-D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itchFamily="2" charset="-78"/>
                <a:cs typeface="Aldhabi" pitchFamily="2" charset="-78"/>
              </a:rPr>
              <a:t>وأنثروبولوجية</a:t>
            </a:r>
            <a:endParaRPr lang="ar-DZ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itchFamily="2" charset="-78"/>
              <a:cs typeface="Aldhabi" pitchFamily="2" charset="-78"/>
            </a:endParaRPr>
          </a:p>
          <a:p>
            <a:pPr algn="ctr"/>
            <a:endParaRPr lang="ar-DZ" sz="1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itchFamily="2" charset="-78"/>
              <a:cs typeface="Aldhabi" pitchFamily="2" charset="-78"/>
            </a:endParaRPr>
          </a:p>
          <a:p>
            <a:pPr lvl="0" algn="ctr"/>
            <a:r>
              <a:rPr lang="fr-FR" sz="1600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 </a:t>
            </a:r>
            <a:r>
              <a:rPr lang="fr-FR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E . </a:t>
            </a:r>
            <a:r>
              <a:rPr lang="fr-FR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S . </a:t>
            </a:r>
            <a:r>
              <a:rPr lang="fr-FR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E . </a:t>
            </a:r>
            <a:r>
              <a:rPr lang="fr-FR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A</a:t>
            </a:r>
            <a:endParaRPr lang="ar-DZ" sz="16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 PL UKai TW MBE" pitchFamily="2" charset="-128"/>
              <a:ea typeface="AR PL UKai TW MBE" pitchFamily="2" charset="-128"/>
            </a:endParaRPr>
          </a:p>
          <a:p>
            <a:pPr lvl="0" algn="ctr"/>
            <a:endParaRPr lang="ar-DZ" sz="1600" dirty="0">
              <a:ln w="10160">
                <a:solidFill>
                  <a:srgbClr val="010A43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 PL UKai TW MBE" pitchFamily="2" charset="-128"/>
              <a:ea typeface="AR PL UKai TW MBE" pitchFamily="2" charset="-128"/>
            </a:endParaRPr>
          </a:p>
          <a:p>
            <a:pPr lvl="0" algn="ctr"/>
            <a:r>
              <a:rPr lang="ar-DZ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رئيس الـفرقة:</a:t>
            </a:r>
          </a:p>
          <a:p>
            <a:pPr lvl="0" algn="ctr"/>
            <a:r>
              <a:rPr lang="ar-D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</a:t>
            </a:r>
            <a:r>
              <a:rPr lang="ar-D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رزيقية</a:t>
            </a:r>
            <a:r>
              <a:rPr lang="ar-D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حليمة</a:t>
            </a:r>
          </a:p>
          <a:p>
            <a:pPr lvl="0" algn="ctr"/>
            <a:r>
              <a:rPr lang="ar-D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الأ</a:t>
            </a:r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عـضـاء:</a:t>
            </a:r>
          </a:p>
          <a:p>
            <a:pPr lvl="0" algn="ctr"/>
            <a:r>
              <a:rPr lang="ar-DZ" sz="3200" b="1" dirty="0" smtClean="0">
                <a:solidFill>
                  <a:srgbClr val="FFFF00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حسن عالي</a:t>
            </a:r>
          </a:p>
          <a:p>
            <a:pPr lvl="0" algn="ctr"/>
            <a:r>
              <a:rPr lang="ar-DZ" sz="3200" b="1" dirty="0" smtClean="0">
                <a:solidFill>
                  <a:srgbClr val="FFFF00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زرقة دليلة</a:t>
            </a:r>
          </a:p>
          <a:p>
            <a:pPr lvl="0" algn="ctr"/>
            <a:r>
              <a:rPr lang="ar-DZ" sz="3200" b="1" dirty="0" smtClean="0">
                <a:solidFill>
                  <a:srgbClr val="FFFF00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حاكم مليكة</a:t>
            </a:r>
          </a:p>
          <a:p>
            <a:pPr lvl="0" algn="ctr"/>
            <a:r>
              <a:rPr lang="ar-DZ" sz="3200" b="1" dirty="0" smtClean="0">
                <a:solidFill>
                  <a:srgbClr val="FFFF00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رحموني أمحمد</a:t>
            </a:r>
          </a:p>
          <a:p>
            <a:pPr lvl="0" algn="ctr"/>
            <a:r>
              <a:rPr lang="ar-DZ" sz="3200" b="1" dirty="0" smtClean="0">
                <a:solidFill>
                  <a:srgbClr val="FFFF00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درقاوي نور الدين</a:t>
            </a:r>
            <a:endParaRPr lang="ar-DZ" sz="3200" b="1" dirty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00" b="1" dirty="0" smtClean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00" b="1" dirty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00" b="1" dirty="0" smtClean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00" b="1" dirty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00" b="1" dirty="0" smtClean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300" b="1" dirty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00" b="1" dirty="0" smtClean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00" b="1" dirty="0" smtClean="0">
              <a:solidFill>
                <a:srgbClr val="FFFF00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</p:txBody>
      </p:sp>
      <p:sp>
        <p:nvSpPr>
          <p:cNvPr id="5" name="مربع نص 34">
            <a:extLst>
              <a:ext uri="{FF2B5EF4-FFF2-40B4-BE49-F238E27FC236}">
                <a16:creationId xmlns="" xmlns:a16="http://schemas.microsoft.com/office/drawing/2014/main" id="{786B875E-083F-45B1-A893-B4B0D3A070F8}"/>
              </a:ext>
            </a:extLst>
          </p:cNvPr>
          <p:cNvSpPr txBox="1"/>
          <p:nvPr/>
        </p:nvSpPr>
        <p:spPr>
          <a:xfrm>
            <a:off x="4841171" y="601521"/>
            <a:ext cx="245131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lvl="0"/>
            <a:r>
              <a:rPr lang="ar-DZ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الفرقة </a:t>
            </a:r>
            <a:r>
              <a:rPr lang="ar-DZ" sz="24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الخامسة</a:t>
            </a:r>
            <a:endParaRPr lang="ar-SY" sz="24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ربع نص 36">
            <a:extLst>
              <a:ext uri="{FF2B5EF4-FFF2-40B4-BE49-F238E27FC236}">
                <a16:creationId xmlns="" xmlns:a16="http://schemas.microsoft.com/office/drawing/2014/main" id="{F98F92A5-B2C9-46B0-814B-A488DD021B24}"/>
              </a:ext>
            </a:extLst>
          </p:cNvPr>
          <p:cNvSpPr txBox="1"/>
          <p:nvPr/>
        </p:nvSpPr>
        <p:spPr>
          <a:xfrm>
            <a:off x="828299" y="502250"/>
            <a:ext cx="254268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lvl="0"/>
            <a:r>
              <a:rPr lang="ar-DZ" sz="2400" b="1" dirty="0">
                <a:ln w="180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10A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الفرقة </a:t>
            </a:r>
            <a:r>
              <a:rPr lang="ar-DZ" sz="2400" b="1" dirty="0" smtClean="0">
                <a:ln w="180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10A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السادسة</a:t>
            </a:r>
            <a:endParaRPr lang="ar-SY" sz="2400" b="1" dirty="0">
              <a:ln w="180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10A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4266827" y="1027023"/>
            <a:ext cx="3600000" cy="55092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دراسات وأبحاث في تاريخ الجزائر عبر العصور</a:t>
            </a:r>
          </a:p>
          <a:p>
            <a:pPr lvl="0" algn="ctr"/>
            <a:r>
              <a:rPr lang="fr-FR" sz="16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 E . </a:t>
            </a:r>
            <a:r>
              <a:rPr lang="fr-FR" sz="1600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R </a:t>
            </a:r>
            <a:r>
              <a:rPr lang="fr-FR" sz="16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. </a:t>
            </a:r>
            <a:r>
              <a:rPr lang="fr-FR" sz="1600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H </a:t>
            </a:r>
            <a:r>
              <a:rPr lang="fr-FR" sz="16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. </a:t>
            </a:r>
            <a:r>
              <a:rPr lang="fr-FR" sz="1600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A . T</a:t>
            </a:r>
            <a:endParaRPr lang="ar-DZ" sz="1600" dirty="0">
              <a:ln w="1016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 PL UKai TW MBE" pitchFamily="2" charset="-128"/>
              <a:ea typeface="AR PL UKai TW MBE" pitchFamily="2" charset="-128"/>
            </a:endParaRPr>
          </a:p>
          <a:p>
            <a:pPr lvl="0" algn="ctr"/>
            <a:r>
              <a:rPr lang="ar-DZ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رئيس </a:t>
            </a:r>
            <a:r>
              <a:rPr lang="ar-DZ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الـفرقة:</a:t>
            </a:r>
          </a:p>
          <a:p>
            <a:pPr lvl="0" algn="ctr"/>
            <a:r>
              <a:rPr lang="ar-DZ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</a:t>
            </a:r>
            <a:r>
              <a:rPr lang="ar-DZ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حسين مجاود</a:t>
            </a:r>
          </a:p>
          <a:p>
            <a:pPr lvl="0" algn="ctr"/>
            <a:r>
              <a:rPr lang="ar-D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الأ</a:t>
            </a:r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عـضـاء:</a:t>
            </a:r>
          </a:p>
          <a:p>
            <a:pPr lvl="0" algn="ctr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 - د </a:t>
            </a:r>
            <a:r>
              <a:rPr lang="ar-DZ" sz="2000" b="1" dirty="0" err="1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بوحسون</a:t>
            </a:r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عبد القادر</a:t>
            </a:r>
          </a:p>
          <a:p>
            <a:pPr lvl="0" algn="ctr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تلي رفيق</a:t>
            </a:r>
          </a:p>
          <a:p>
            <a:pPr lvl="0" algn="ctr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 - د عبد الحفيظ موسم</a:t>
            </a:r>
          </a:p>
          <a:p>
            <a:pPr lvl="0" algn="ctr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-  </a:t>
            </a:r>
            <a:r>
              <a:rPr lang="ar-DZ" sz="2000" b="1" dirty="0" err="1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طويلب</a:t>
            </a:r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عبد الله</a:t>
            </a:r>
          </a:p>
          <a:p>
            <a:pPr lvl="0" algn="ctr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- نجادي بوداعة</a:t>
            </a:r>
          </a:p>
          <a:p>
            <a:pPr lvl="0" algn="ctr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- مريم </a:t>
            </a:r>
            <a:r>
              <a:rPr lang="ar-DZ" sz="2000" b="1" dirty="0" err="1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سكاكو</a:t>
            </a:r>
            <a:endParaRPr lang="ar-DZ" sz="2000" b="1" dirty="0" smtClean="0">
              <a:solidFill>
                <a:prstClr val="white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000" b="1" dirty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</a:t>
            </a:r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– </a:t>
            </a:r>
            <a:r>
              <a:rPr lang="ar-DZ" sz="2000" b="1" dirty="0" err="1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فافة</a:t>
            </a:r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بكوش</a:t>
            </a:r>
            <a:endParaRPr lang="ar-DZ" sz="2000" b="1" dirty="0">
              <a:solidFill>
                <a:prstClr val="white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r>
              <a:rPr lang="ar-D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طلبة الدكتوراه:</a:t>
            </a:r>
          </a:p>
          <a:p>
            <a:pPr lvl="0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         </a:t>
            </a:r>
            <a:r>
              <a:rPr lang="ar-DZ" sz="2000" b="1" dirty="0" err="1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قرايري</a:t>
            </a:r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إبراهيم        -      كنان كريم</a:t>
            </a:r>
          </a:p>
          <a:p>
            <a:pPr lvl="0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      </a:t>
            </a:r>
            <a:r>
              <a:rPr lang="ar-DZ" sz="2000" b="1" dirty="0" err="1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مجيجا</a:t>
            </a:r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أحمد سالم         -      عبد الله يحي شريف</a:t>
            </a:r>
          </a:p>
          <a:p>
            <a:pPr lvl="0"/>
            <a:r>
              <a:rPr lang="ar-DZ" sz="2000" b="1" dirty="0" smtClean="0">
                <a:solidFill>
                  <a:prstClr val="white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         بوزيد بن حامد       -         عمر بن سليم</a:t>
            </a:r>
            <a:endParaRPr lang="ar-DZ" sz="2000" b="1" dirty="0">
              <a:solidFill>
                <a:prstClr val="white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</p:txBody>
      </p:sp>
      <p:sp>
        <p:nvSpPr>
          <p:cNvPr id="8" name="مربع نص 33">
            <a:extLst>
              <a:ext uri="{FF2B5EF4-FFF2-40B4-BE49-F238E27FC236}">
                <a16:creationId xmlns="" xmlns:a16="http://schemas.microsoft.com/office/drawing/2014/main" id="{93C53057-D654-4FE3-A4E2-8AA66B07E80E}"/>
              </a:ext>
            </a:extLst>
          </p:cNvPr>
          <p:cNvSpPr txBox="1"/>
          <p:nvPr/>
        </p:nvSpPr>
        <p:spPr>
          <a:xfrm>
            <a:off x="299643" y="1021388"/>
            <a:ext cx="3600000" cy="55399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DZ" sz="3600" b="1" dirty="0" smtClean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وسائل الإعلام </a:t>
            </a:r>
            <a:r>
              <a:rPr lang="ar-DZ" sz="3600" b="1" dirty="0" err="1" smtClean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والإتصال</a:t>
            </a:r>
            <a:r>
              <a:rPr lang="ar-DZ" sz="3600" b="1" dirty="0" smtClean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والتنمية المستدامة في الجزائر</a:t>
            </a:r>
          </a:p>
          <a:p>
            <a:pPr algn="ctr"/>
            <a:r>
              <a:rPr lang="fr-FR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 </a:t>
            </a:r>
            <a:r>
              <a:rPr lang="fr-FR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 PL UKai TW MBE" pitchFamily="2" charset="-128"/>
                <a:ea typeface="AR PL UKai TW MBE" pitchFamily="2" charset="-128"/>
              </a:rPr>
              <a:t>M . C . D . D . A</a:t>
            </a:r>
            <a:endParaRPr lang="ar-DZ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 PL UKai TW MBE" pitchFamily="2" charset="-128"/>
              <a:ea typeface="AR PL UKai TW MBE" pitchFamily="2" charset="-128"/>
            </a:endParaRPr>
          </a:p>
          <a:p>
            <a:pPr lvl="0" algn="ctr"/>
            <a:r>
              <a:rPr lang="ar-D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رئيس الـفرقة:</a:t>
            </a:r>
          </a:p>
          <a:p>
            <a:pPr lvl="0" algn="ctr"/>
            <a:r>
              <a:rPr lang="ar-DZ" sz="2800" b="1" dirty="0" smtClean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أ-د نور الدين دحمان</a:t>
            </a:r>
          </a:p>
          <a:p>
            <a:pPr lvl="0" algn="ctr"/>
            <a:r>
              <a:rPr lang="ar-DZ" sz="3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الأ</a:t>
            </a:r>
            <a:r>
              <a:rPr lang="ar-DZ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 عـضـاء:</a:t>
            </a:r>
          </a:p>
          <a:p>
            <a:pPr lvl="0" algn="ctr"/>
            <a:r>
              <a:rPr lang="ar-DZ" sz="28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مريم لقرع</a:t>
            </a:r>
          </a:p>
          <a:p>
            <a:pPr lvl="0" algn="ctr"/>
            <a:r>
              <a:rPr lang="ar-DZ" sz="28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فاطمة طيفور</a:t>
            </a:r>
          </a:p>
          <a:p>
            <a:pPr lvl="0" algn="ctr"/>
            <a:r>
              <a:rPr lang="ar-DZ" sz="28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د خديجة </a:t>
            </a:r>
            <a:r>
              <a:rPr lang="ar-DZ" sz="2800" b="1" dirty="0" smtClean="0">
                <a:solidFill>
                  <a:srgbClr val="1032FC"/>
                </a:solidFill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مقري</a:t>
            </a:r>
          </a:p>
          <a:p>
            <a:pPr lvl="0" algn="ctr"/>
            <a:endParaRPr lang="ar-DZ" sz="2800" b="1" dirty="0">
              <a:solidFill>
                <a:srgbClr val="1032FC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800" b="1" dirty="0" smtClean="0">
              <a:solidFill>
                <a:srgbClr val="1032FC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  <a:p>
            <a:pPr lvl="0" algn="ctr"/>
            <a:endParaRPr lang="ar-DZ" sz="2800" b="1" dirty="0">
              <a:solidFill>
                <a:srgbClr val="1032FC"/>
              </a:solidFill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</p:txBody>
      </p:sp>
      <p:grpSp>
        <p:nvGrpSpPr>
          <p:cNvPr id="11" name="Google Shape;801;p40">
            <a:extLst>
              <a:ext uri="{FF2B5EF4-FFF2-40B4-BE49-F238E27FC236}">
                <a16:creationId xmlns="" xmlns:a16="http://schemas.microsoft.com/office/drawing/2014/main" id="{81CE0149-4F3C-472B-8BFA-3D2C33B49E6D}"/>
              </a:ext>
            </a:extLst>
          </p:cNvPr>
          <p:cNvGrpSpPr/>
          <p:nvPr/>
        </p:nvGrpSpPr>
        <p:grpSpPr>
          <a:xfrm>
            <a:off x="1856892" y="67394"/>
            <a:ext cx="485501" cy="511601"/>
            <a:chOff x="1333825" y="238125"/>
            <a:chExt cx="4953200" cy="5219475"/>
          </a:xfrm>
          <a:solidFill>
            <a:srgbClr val="FF2E63"/>
          </a:solidFill>
        </p:grpSpPr>
        <p:sp>
          <p:nvSpPr>
            <p:cNvPr id="12" name="Google Shape;802;p40">
              <a:extLst>
                <a:ext uri="{FF2B5EF4-FFF2-40B4-BE49-F238E27FC236}">
                  <a16:creationId xmlns="" xmlns:a16="http://schemas.microsoft.com/office/drawing/2014/main" id="{27ED7F35-7F7F-44D7-A980-E19E48B2FBF7}"/>
                </a:ext>
              </a:extLst>
            </p:cNvPr>
            <p:cNvSpPr/>
            <p:nvPr/>
          </p:nvSpPr>
          <p:spPr>
            <a:xfrm>
              <a:off x="4189600" y="3356575"/>
              <a:ext cx="2097425" cy="2100700"/>
            </a:xfrm>
            <a:custGeom>
              <a:avLst/>
              <a:gdLst/>
              <a:ahLst/>
              <a:cxnLst/>
              <a:rect l="l" t="t" r="r" b="b"/>
              <a:pathLst>
                <a:path w="83897" h="84028" extrusionOk="0">
                  <a:moveTo>
                    <a:pt x="57770" y="0"/>
                  </a:moveTo>
                  <a:cubicBezTo>
                    <a:pt x="44526" y="19279"/>
                    <a:pt x="23911" y="32979"/>
                    <a:pt x="1" y="37122"/>
                  </a:cubicBezTo>
                  <a:lnTo>
                    <a:pt x="20029" y="80115"/>
                  </a:lnTo>
                  <a:cubicBezTo>
                    <a:pt x="21265" y="82743"/>
                    <a:pt x="23731" y="84028"/>
                    <a:pt x="26190" y="84028"/>
                  </a:cubicBezTo>
                  <a:cubicBezTo>
                    <a:pt x="28858" y="84028"/>
                    <a:pt x="31518" y="82514"/>
                    <a:pt x="32588" y="79560"/>
                  </a:cubicBezTo>
                  <a:lnTo>
                    <a:pt x="42863" y="51344"/>
                  </a:lnTo>
                  <a:lnTo>
                    <a:pt x="44983" y="50365"/>
                  </a:lnTo>
                  <a:lnTo>
                    <a:pt x="73199" y="60608"/>
                  </a:lnTo>
                  <a:cubicBezTo>
                    <a:pt x="74003" y="60904"/>
                    <a:pt x="74802" y="61040"/>
                    <a:pt x="75572" y="61040"/>
                  </a:cubicBezTo>
                  <a:cubicBezTo>
                    <a:pt x="80241" y="61040"/>
                    <a:pt x="83897" y="56048"/>
                    <a:pt x="81713" y="51344"/>
                  </a:cubicBezTo>
                  <a:lnTo>
                    <a:pt x="57770" y="0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03;p40">
              <a:extLst>
                <a:ext uri="{FF2B5EF4-FFF2-40B4-BE49-F238E27FC236}">
                  <a16:creationId xmlns="" xmlns:a16="http://schemas.microsoft.com/office/drawing/2014/main" id="{D3C8B5EF-EBF9-442A-874D-CEA27D8807BE}"/>
                </a:ext>
              </a:extLst>
            </p:cNvPr>
            <p:cNvSpPr/>
            <p:nvPr/>
          </p:nvSpPr>
          <p:spPr>
            <a:xfrm>
              <a:off x="1939650" y="238125"/>
              <a:ext cx="3741525" cy="3741500"/>
            </a:xfrm>
            <a:custGeom>
              <a:avLst/>
              <a:gdLst/>
              <a:ahLst/>
              <a:cxnLst/>
              <a:rect l="l" t="t" r="r" b="b"/>
              <a:pathLst>
                <a:path w="149661" h="149660" extrusionOk="0">
                  <a:moveTo>
                    <a:pt x="74830" y="34667"/>
                  </a:moveTo>
                  <a:cubicBezTo>
                    <a:pt x="77260" y="34667"/>
                    <a:pt x="79691" y="35931"/>
                    <a:pt x="80930" y="38459"/>
                  </a:cubicBezTo>
                  <a:lnTo>
                    <a:pt x="89118" y="55062"/>
                  </a:lnTo>
                  <a:lnTo>
                    <a:pt x="107483" y="57737"/>
                  </a:lnTo>
                  <a:cubicBezTo>
                    <a:pt x="113028" y="58520"/>
                    <a:pt x="115279" y="65403"/>
                    <a:pt x="111234" y="69317"/>
                  </a:cubicBezTo>
                  <a:lnTo>
                    <a:pt x="97958" y="82267"/>
                  </a:lnTo>
                  <a:lnTo>
                    <a:pt x="101122" y="100534"/>
                  </a:lnTo>
                  <a:cubicBezTo>
                    <a:pt x="101871" y="104952"/>
                    <a:pt x="98343" y="108491"/>
                    <a:pt x="94380" y="108491"/>
                  </a:cubicBezTo>
                  <a:cubicBezTo>
                    <a:pt x="93340" y="108491"/>
                    <a:pt x="92269" y="108247"/>
                    <a:pt x="91238" y="107711"/>
                  </a:cubicBezTo>
                  <a:lnTo>
                    <a:pt x="74830" y="99067"/>
                  </a:lnTo>
                  <a:lnTo>
                    <a:pt x="58423" y="107711"/>
                  </a:lnTo>
                  <a:cubicBezTo>
                    <a:pt x="57385" y="108254"/>
                    <a:pt x="56310" y="108500"/>
                    <a:pt x="55267" y="108500"/>
                  </a:cubicBezTo>
                  <a:cubicBezTo>
                    <a:pt x="51298" y="108500"/>
                    <a:pt x="47796" y="104926"/>
                    <a:pt x="48571" y="100534"/>
                  </a:cubicBezTo>
                  <a:lnTo>
                    <a:pt x="51703" y="82267"/>
                  </a:lnTo>
                  <a:lnTo>
                    <a:pt x="38427" y="69317"/>
                  </a:lnTo>
                  <a:cubicBezTo>
                    <a:pt x="34382" y="65403"/>
                    <a:pt x="36633" y="58520"/>
                    <a:pt x="42178" y="57737"/>
                  </a:cubicBezTo>
                  <a:lnTo>
                    <a:pt x="60543" y="55062"/>
                  </a:lnTo>
                  <a:lnTo>
                    <a:pt x="68730" y="38459"/>
                  </a:lnTo>
                  <a:cubicBezTo>
                    <a:pt x="69970" y="35931"/>
                    <a:pt x="72400" y="34667"/>
                    <a:pt x="74830" y="34667"/>
                  </a:cubicBezTo>
                  <a:close/>
                  <a:moveTo>
                    <a:pt x="74830" y="0"/>
                  </a:moveTo>
                  <a:cubicBezTo>
                    <a:pt x="33566" y="0"/>
                    <a:pt x="1" y="33566"/>
                    <a:pt x="1" y="74830"/>
                  </a:cubicBezTo>
                  <a:cubicBezTo>
                    <a:pt x="1" y="116094"/>
                    <a:pt x="33566" y="149660"/>
                    <a:pt x="74830" y="149660"/>
                  </a:cubicBezTo>
                  <a:cubicBezTo>
                    <a:pt x="116094" y="149660"/>
                    <a:pt x="149660" y="116094"/>
                    <a:pt x="149660" y="74830"/>
                  </a:cubicBezTo>
                  <a:cubicBezTo>
                    <a:pt x="149660" y="33566"/>
                    <a:pt x="116094" y="0"/>
                    <a:pt x="748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04;p40">
              <a:extLst>
                <a:ext uri="{FF2B5EF4-FFF2-40B4-BE49-F238E27FC236}">
                  <a16:creationId xmlns="" xmlns:a16="http://schemas.microsoft.com/office/drawing/2014/main" id="{23DAC8DD-2F9F-4589-86A4-E495B5BF055F}"/>
                </a:ext>
              </a:extLst>
            </p:cNvPr>
            <p:cNvSpPr/>
            <p:nvPr/>
          </p:nvSpPr>
          <p:spPr>
            <a:xfrm>
              <a:off x="1333825" y="3356575"/>
              <a:ext cx="2097400" cy="2101025"/>
            </a:xfrm>
            <a:custGeom>
              <a:avLst/>
              <a:gdLst/>
              <a:ahLst/>
              <a:cxnLst/>
              <a:rect l="l" t="t" r="r" b="b"/>
              <a:pathLst>
                <a:path w="83896" h="84041" extrusionOk="0">
                  <a:moveTo>
                    <a:pt x="26126" y="0"/>
                  </a:moveTo>
                  <a:lnTo>
                    <a:pt x="2183" y="51344"/>
                  </a:lnTo>
                  <a:cubicBezTo>
                    <a:pt x="0" y="56073"/>
                    <a:pt x="3674" y="61042"/>
                    <a:pt x="8325" y="61042"/>
                  </a:cubicBezTo>
                  <a:cubicBezTo>
                    <a:pt x="9096" y="61042"/>
                    <a:pt x="9894" y="60905"/>
                    <a:pt x="10696" y="60608"/>
                  </a:cubicBezTo>
                  <a:lnTo>
                    <a:pt x="38912" y="50365"/>
                  </a:lnTo>
                  <a:lnTo>
                    <a:pt x="41033" y="51344"/>
                  </a:lnTo>
                  <a:lnTo>
                    <a:pt x="51308" y="79560"/>
                  </a:lnTo>
                  <a:cubicBezTo>
                    <a:pt x="52379" y="82518"/>
                    <a:pt x="55044" y="84041"/>
                    <a:pt x="57712" y="84041"/>
                  </a:cubicBezTo>
                  <a:cubicBezTo>
                    <a:pt x="60163" y="84041"/>
                    <a:pt x="62616" y="82755"/>
                    <a:pt x="63834" y="80115"/>
                  </a:cubicBezTo>
                  <a:lnTo>
                    <a:pt x="83895" y="37122"/>
                  </a:lnTo>
                  <a:cubicBezTo>
                    <a:pt x="59985" y="32979"/>
                    <a:pt x="39369" y="19279"/>
                    <a:pt x="261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805;p40">
            <a:extLst>
              <a:ext uri="{FF2B5EF4-FFF2-40B4-BE49-F238E27FC236}">
                <a16:creationId xmlns="" xmlns:a16="http://schemas.microsoft.com/office/drawing/2014/main" id="{8C431638-6843-476F-9693-310FB5214303}"/>
              </a:ext>
            </a:extLst>
          </p:cNvPr>
          <p:cNvGrpSpPr/>
          <p:nvPr/>
        </p:nvGrpSpPr>
        <p:grpSpPr>
          <a:xfrm>
            <a:off x="9818741" y="111956"/>
            <a:ext cx="372511" cy="549723"/>
            <a:chOff x="2030975" y="238150"/>
            <a:chExt cx="3536825" cy="5219375"/>
          </a:xfrm>
          <a:solidFill>
            <a:srgbClr val="FF2E63"/>
          </a:solidFill>
        </p:grpSpPr>
        <p:sp>
          <p:nvSpPr>
            <p:cNvPr id="16" name="Google Shape;806;p40">
              <a:extLst>
                <a:ext uri="{FF2B5EF4-FFF2-40B4-BE49-F238E27FC236}">
                  <a16:creationId xmlns="" xmlns:a16="http://schemas.microsoft.com/office/drawing/2014/main" id="{E182C640-DB80-498C-98A6-CBB718B18FDF}"/>
                </a:ext>
              </a:extLst>
            </p:cNvPr>
            <p:cNvSpPr/>
            <p:nvPr/>
          </p:nvSpPr>
          <p:spPr>
            <a:xfrm>
              <a:off x="3118850" y="1330050"/>
              <a:ext cx="1361075" cy="1361925"/>
            </a:xfrm>
            <a:custGeom>
              <a:avLst/>
              <a:gdLst/>
              <a:ahLst/>
              <a:cxnLst/>
              <a:rect l="l" t="t" r="r" b="b"/>
              <a:pathLst>
                <a:path w="54443" h="54477" extrusionOk="0">
                  <a:moveTo>
                    <a:pt x="27205" y="1"/>
                  </a:moveTo>
                  <a:cubicBezTo>
                    <a:pt x="12200" y="1"/>
                    <a:pt x="0" y="12233"/>
                    <a:pt x="0" y="27239"/>
                  </a:cubicBezTo>
                  <a:cubicBezTo>
                    <a:pt x="0" y="42244"/>
                    <a:pt x="12200" y="54476"/>
                    <a:pt x="27205" y="54476"/>
                  </a:cubicBezTo>
                  <a:cubicBezTo>
                    <a:pt x="42210" y="54476"/>
                    <a:pt x="54443" y="42244"/>
                    <a:pt x="54443" y="27239"/>
                  </a:cubicBezTo>
                  <a:cubicBezTo>
                    <a:pt x="54443" y="12233"/>
                    <a:pt x="42210" y="1"/>
                    <a:pt x="2720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07;p40">
              <a:extLst>
                <a:ext uri="{FF2B5EF4-FFF2-40B4-BE49-F238E27FC236}">
                  <a16:creationId xmlns="" xmlns:a16="http://schemas.microsoft.com/office/drawing/2014/main" id="{BD0CBE76-7968-46B1-83A8-885657E7BD81}"/>
                </a:ext>
              </a:extLst>
            </p:cNvPr>
            <p:cNvSpPr/>
            <p:nvPr/>
          </p:nvSpPr>
          <p:spPr>
            <a:xfrm>
              <a:off x="2030975" y="238150"/>
              <a:ext cx="3536825" cy="3545775"/>
            </a:xfrm>
            <a:custGeom>
              <a:avLst/>
              <a:gdLst/>
              <a:ahLst/>
              <a:cxnLst/>
              <a:rect l="l" t="t" r="r" b="b"/>
              <a:pathLst>
                <a:path w="141473" h="141831" extrusionOk="0">
                  <a:moveTo>
                    <a:pt x="70720" y="31445"/>
                  </a:moveTo>
                  <a:cubicBezTo>
                    <a:pt x="92478" y="31445"/>
                    <a:pt x="110158" y="49157"/>
                    <a:pt x="110158" y="70915"/>
                  </a:cubicBezTo>
                  <a:cubicBezTo>
                    <a:pt x="110158" y="92672"/>
                    <a:pt x="92478" y="110385"/>
                    <a:pt x="70720" y="110385"/>
                  </a:cubicBezTo>
                  <a:cubicBezTo>
                    <a:pt x="48995" y="110385"/>
                    <a:pt x="31283" y="92672"/>
                    <a:pt x="31283" y="70915"/>
                  </a:cubicBezTo>
                  <a:cubicBezTo>
                    <a:pt x="31283" y="49157"/>
                    <a:pt x="48995" y="31445"/>
                    <a:pt x="70720" y="31445"/>
                  </a:cubicBezTo>
                  <a:close/>
                  <a:moveTo>
                    <a:pt x="57376" y="1"/>
                  </a:moveTo>
                  <a:cubicBezTo>
                    <a:pt x="56571" y="1"/>
                    <a:pt x="55745" y="90"/>
                    <a:pt x="54900" y="293"/>
                  </a:cubicBezTo>
                  <a:cubicBezTo>
                    <a:pt x="50137" y="1369"/>
                    <a:pt x="47430" y="5283"/>
                    <a:pt x="45244" y="8382"/>
                  </a:cubicBezTo>
                  <a:cubicBezTo>
                    <a:pt x="44494" y="9459"/>
                    <a:pt x="43254" y="11253"/>
                    <a:pt x="42667" y="11644"/>
                  </a:cubicBezTo>
                  <a:cubicBezTo>
                    <a:pt x="42379" y="11731"/>
                    <a:pt x="41817" y="11760"/>
                    <a:pt x="41173" y="11760"/>
                  </a:cubicBezTo>
                  <a:cubicBezTo>
                    <a:pt x="40358" y="11760"/>
                    <a:pt x="39412" y="11713"/>
                    <a:pt x="38720" y="11677"/>
                  </a:cubicBezTo>
                  <a:cubicBezTo>
                    <a:pt x="37737" y="11617"/>
                    <a:pt x="36692" y="11557"/>
                    <a:pt x="35616" y="11557"/>
                  </a:cubicBezTo>
                  <a:cubicBezTo>
                    <a:pt x="32585" y="11557"/>
                    <a:pt x="29313" y="12032"/>
                    <a:pt x="26520" y="14319"/>
                  </a:cubicBezTo>
                  <a:cubicBezTo>
                    <a:pt x="22802" y="17385"/>
                    <a:pt x="22019" y="22050"/>
                    <a:pt x="21366" y="25801"/>
                  </a:cubicBezTo>
                  <a:cubicBezTo>
                    <a:pt x="21171" y="27106"/>
                    <a:pt x="20812" y="29259"/>
                    <a:pt x="20420" y="29879"/>
                  </a:cubicBezTo>
                  <a:cubicBezTo>
                    <a:pt x="19898" y="30401"/>
                    <a:pt x="17974" y="31216"/>
                    <a:pt x="16800" y="31706"/>
                  </a:cubicBezTo>
                  <a:cubicBezTo>
                    <a:pt x="13342" y="33206"/>
                    <a:pt x="9069" y="35033"/>
                    <a:pt x="6948" y="39404"/>
                  </a:cubicBezTo>
                  <a:lnTo>
                    <a:pt x="6883" y="39534"/>
                  </a:lnTo>
                  <a:cubicBezTo>
                    <a:pt x="4926" y="43873"/>
                    <a:pt x="6165" y="48342"/>
                    <a:pt x="7144" y="51930"/>
                  </a:cubicBezTo>
                  <a:cubicBezTo>
                    <a:pt x="7535" y="53267"/>
                    <a:pt x="8123" y="55485"/>
                    <a:pt x="8025" y="56236"/>
                  </a:cubicBezTo>
                  <a:cubicBezTo>
                    <a:pt x="7796" y="56921"/>
                    <a:pt x="6361" y="58584"/>
                    <a:pt x="5513" y="59595"/>
                  </a:cubicBezTo>
                  <a:cubicBezTo>
                    <a:pt x="3067" y="62466"/>
                    <a:pt x="0" y="66054"/>
                    <a:pt x="0" y="70915"/>
                  </a:cubicBezTo>
                  <a:cubicBezTo>
                    <a:pt x="0" y="75873"/>
                    <a:pt x="3164" y="79494"/>
                    <a:pt x="5741" y="82429"/>
                  </a:cubicBezTo>
                  <a:cubicBezTo>
                    <a:pt x="6557" y="83375"/>
                    <a:pt x="7927" y="84941"/>
                    <a:pt x="8286" y="85724"/>
                  </a:cubicBezTo>
                  <a:cubicBezTo>
                    <a:pt x="8318" y="86605"/>
                    <a:pt x="7764" y="88692"/>
                    <a:pt x="7405" y="89965"/>
                  </a:cubicBezTo>
                  <a:cubicBezTo>
                    <a:pt x="6394" y="93585"/>
                    <a:pt x="5154" y="98087"/>
                    <a:pt x="7144" y="102360"/>
                  </a:cubicBezTo>
                  <a:lnTo>
                    <a:pt x="7177" y="102425"/>
                  </a:lnTo>
                  <a:cubicBezTo>
                    <a:pt x="9297" y="106796"/>
                    <a:pt x="13603" y="108623"/>
                    <a:pt x="17060" y="110124"/>
                  </a:cubicBezTo>
                  <a:cubicBezTo>
                    <a:pt x="18235" y="110613"/>
                    <a:pt x="20159" y="111428"/>
                    <a:pt x="20681" y="111950"/>
                  </a:cubicBezTo>
                  <a:cubicBezTo>
                    <a:pt x="21073" y="112570"/>
                    <a:pt x="21432" y="114723"/>
                    <a:pt x="21627" y="116028"/>
                  </a:cubicBezTo>
                  <a:cubicBezTo>
                    <a:pt x="22280" y="119747"/>
                    <a:pt x="23063" y="124411"/>
                    <a:pt x="26749" y="127477"/>
                  </a:cubicBezTo>
                  <a:cubicBezTo>
                    <a:pt x="29476" y="129798"/>
                    <a:pt x="32730" y="130276"/>
                    <a:pt x="35750" y="130276"/>
                  </a:cubicBezTo>
                  <a:cubicBezTo>
                    <a:pt x="36848" y="130276"/>
                    <a:pt x="37916" y="130213"/>
                    <a:pt x="38916" y="130152"/>
                  </a:cubicBezTo>
                  <a:cubicBezTo>
                    <a:pt x="39626" y="130116"/>
                    <a:pt x="40580" y="130069"/>
                    <a:pt x="41404" y="130069"/>
                  </a:cubicBezTo>
                  <a:cubicBezTo>
                    <a:pt x="42055" y="130069"/>
                    <a:pt x="42625" y="130098"/>
                    <a:pt x="42928" y="130185"/>
                  </a:cubicBezTo>
                  <a:cubicBezTo>
                    <a:pt x="43548" y="130609"/>
                    <a:pt x="44755" y="132370"/>
                    <a:pt x="45505" y="133447"/>
                  </a:cubicBezTo>
                  <a:cubicBezTo>
                    <a:pt x="47691" y="136546"/>
                    <a:pt x="50398" y="140460"/>
                    <a:pt x="55095" y="141537"/>
                  </a:cubicBezTo>
                  <a:cubicBezTo>
                    <a:pt x="55947" y="141739"/>
                    <a:pt x="56778" y="141828"/>
                    <a:pt x="57589" y="141828"/>
                  </a:cubicBezTo>
                  <a:cubicBezTo>
                    <a:pt x="61221" y="141828"/>
                    <a:pt x="64433" y="140035"/>
                    <a:pt x="67099" y="138568"/>
                  </a:cubicBezTo>
                  <a:cubicBezTo>
                    <a:pt x="68241" y="137916"/>
                    <a:pt x="70133" y="136872"/>
                    <a:pt x="70851" y="136774"/>
                  </a:cubicBezTo>
                  <a:cubicBezTo>
                    <a:pt x="71568" y="136872"/>
                    <a:pt x="73493" y="137916"/>
                    <a:pt x="74635" y="138568"/>
                  </a:cubicBezTo>
                  <a:cubicBezTo>
                    <a:pt x="77277" y="140036"/>
                    <a:pt x="80506" y="141830"/>
                    <a:pt x="84127" y="141830"/>
                  </a:cubicBezTo>
                  <a:cubicBezTo>
                    <a:pt x="84910" y="141830"/>
                    <a:pt x="85725" y="141732"/>
                    <a:pt x="86573" y="141537"/>
                  </a:cubicBezTo>
                  <a:cubicBezTo>
                    <a:pt x="91336" y="140460"/>
                    <a:pt x="94043" y="136546"/>
                    <a:pt x="96229" y="133447"/>
                  </a:cubicBezTo>
                  <a:cubicBezTo>
                    <a:pt x="96979" y="132370"/>
                    <a:pt x="98219" y="130576"/>
                    <a:pt x="98773" y="130185"/>
                  </a:cubicBezTo>
                  <a:cubicBezTo>
                    <a:pt x="99061" y="130098"/>
                    <a:pt x="99630" y="130069"/>
                    <a:pt x="100281" y="130069"/>
                  </a:cubicBezTo>
                  <a:cubicBezTo>
                    <a:pt x="101105" y="130069"/>
                    <a:pt x="102061" y="130116"/>
                    <a:pt x="102753" y="130152"/>
                  </a:cubicBezTo>
                  <a:cubicBezTo>
                    <a:pt x="103749" y="130213"/>
                    <a:pt x="104813" y="130277"/>
                    <a:pt x="105911" y="130277"/>
                  </a:cubicBezTo>
                  <a:cubicBezTo>
                    <a:pt x="108910" y="130277"/>
                    <a:pt x="112159" y="129803"/>
                    <a:pt x="114953" y="127510"/>
                  </a:cubicBezTo>
                  <a:cubicBezTo>
                    <a:pt x="118671" y="124444"/>
                    <a:pt x="119454" y="119779"/>
                    <a:pt x="120074" y="116028"/>
                  </a:cubicBezTo>
                  <a:cubicBezTo>
                    <a:pt x="120302" y="114723"/>
                    <a:pt x="120661" y="112570"/>
                    <a:pt x="121053" y="111950"/>
                  </a:cubicBezTo>
                  <a:cubicBezTo>
                    <a:pt x="121542" y="111428"/>
                    <a:pt x="123499" y="110613"/>
                    <a:pt x="124673" y="110124"/>
                  </a:cubicBezTo>
                  <a:cubicBezTo>
                    <a:pt x="128098" y="108623"/>
                    <a:pt x="132404" y="106796"/>
                    <a:pt x="134525" y="102425"/>
                  </a:cubicBezTo>
                  <a:lnTo>
                    <a:pt x="134590" y="102295"/>
                  </a:lnTo>
                  <a:cubicBezTo>
                    <a:pt x="136547" y="97989"/>
                    <a:pt x="135307" y="93488"/>
                    <a:pt x="134296" y="89899"/>
                  </a:cubicBezTo>
                  <a:cubicBezTo>
                    <a:pt x="133937" y="88562"/>
                    <a:pt x="133318" y="86344"/>
                    <a:pt x="133448" y="85594"/>
                  </a:cubicBezTo>
                  <a:cubicBezTo>
                    <a:pt x="133676" y="84909"/>
                    <a:pt x="135079" y="83245"/>
                    <a:pt x="135927" y="82234"/>
                  </a:cubicBezTo>
                  <a:cubicBezTo>
                    <a:pt x="138406" y="79363"/>
                    <a:pt x="141473" y="75775"/>
                    <a:pt x="141473" y="70915"/>
                  </a:cubicBezTo>
                  <a:cubicBezTo>
                    <a:pt x="141473" y="65956"/>
                    <a:pt x="138276" y="62336"/>
                    <a:pt x="135732" y="59400"/>
                  </a:cubicBezTo>
                  <a:cubicBezTo>
                    <a:pt x="134883" y="58454"/>
                    <a:pt x="133546" y="56888"/>
                    <a:pt x="133187" y="56105"/>
                  </a:cubicBezTo>
                  <a:cubicBezTo>
                    <a:pt x="133122" y="55224"/>
                    <a:pt x="133709" y="53137"/>
                    <a:pt x="134068" y="51865"/>
                  </a:cubicBezTo>
                  <a:cubicBezTo>
                    <a:pt x="135046" y="48244"/>
                    <a:pt x="136286" y="43742"/>
                    <a:pt x="134296" y="39469"/>
                  </a:cubicBezTo>
                  <a:lnTo>
                    <a:pt x="134264" y="39404"/>
                  </a:lnTo>
                  <a:cubicBezTo>
                    <a:pt x="132143" y="35033"/>
                    <a:pt x="127837" y="33206"/>
                    <a:pt x="124412" y="31706"/>
                  </a:cubicBezTo>
                  <a:cubicBezTo>
                    <a:pt x="123238" y="31216"/>
                    <a:pt x="121281" y="30401"/>
                    <a:pt x="120792" y="29879"/>
                  </a:cubicBezTo>
                  <a:cubicBezTo>
                    <a:pt x="120400" y="29259"/>
                    <a:pt x="120041" y="27106"/>
                    <a:pt x="119813" y="25801"/>
                  </a:cubicBezTo>
                  <a:cubicBezTo>
                    <a:pt x="119193" y="22083"/>
                    <a:pt x="118410" y="17418"/>
                    <a:pt x="114724" y="14352"/>
                  </a:cubicBezTo>
                  <a:cubicBezTo>
                    <a:pt x="111951" y="12037"/>
                    <a:pt x="108678" y="11558"/>
                    <a:pt x="105632" y="11558"/>
                  </a:cubicBezTo>
                  <a:cubicBezTo>
                    <a:pt x="104557" y="11558"/>
                    <a:pt x="103511" y="11617"/>
                    <a:pt x="102524" y="11677"/>
                  </a:cubicBezTo>
                  <a:cubicBezTo>
                    <a:pt x="101833" y="11713"/>
                    <a:pt x="100886" y="11760"/>
                    <a:pt x="100066" y="11760"/>
                  </a:cubicBezTo>
                  <a:cubicBezTo>
                    <a:pt x="99417" y="11760"/>
                    <a:pt x="98847" y="11731"/>
                    <a:pt x="98545" y="11644"/>
                  </a:cubicBezTo>
                  <a:cubicBezTo>
                    <a:pt x="97925" y="11220"/>
                    <a:pt x="96686" y="9459"/>
                    <a:pt x="95968" y="8382"/>
                  </a:cubicBezTo>
                  <a:cubicBezTo>
                    <a:pt x="93782" y="5283"/>
                    <a:pt x="91075" y="1369"/>
                    <a:pt x="86345" y="293"/>
                  </a:cubicBezTo>
                  <a:cubicBezTo>
                    <a:pt x="85494" y="90"/>
                    <a:pt x="84663" y="1"/>
                    <a:pt x="83854" y="1"/>
                  </a:cubicBezTo>
                  <a:cubicBezTo>
                    <a:pt x="80230" y="1"/>
                    <a:pt x="77040" y="1794"/>
                    <a:pt x="74374" y="3261"/>
                  </a:cubicBezTo>
                  <a:cubicBezTo>
                    <a:pt x="73232" y="3913"/>
                    <a:pt x="71340" y="4957"/>
                    <a:pt x="70590" y="5055"/>
                  </a:cubicBezTo>
                  <a:cubicBezTo>
                    <a:pt x="69872" y="4957"/>
                    <a:pt x="67980" y="3913"/>
                    <a:pt x="66838" y="3261"/>
                  </a:cubicBezTo>
                  <a:cubicBezTo>
                    <a:pt x="64172" y="1794"/>
                    <a:pt x="60982" y="1"/>
                    <a:pt x="57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8;p40">
              <a:extLst>
                <a:ext uri="{FF2B5EF4-FFF2-40B4-BE49-F238E27FC236}">
                  <a16:creationId xmlns="" xmlns:a16="http://schemas.microsoft.com/office/drawing/2014/main" id="{265694B2-AECC-4861-8E38-A95160234D30}"/>
                </a:ext>
              </a:extLst>
            </p:cNvPr>
            <p:cNvSpPr/>
            <p:nvPr/>
          </p:nvSpPr>
          <p:spPr>
            <a:xfrm>
              <a:off x="2587150" y="3716200"/>
              <a:ext cx="1059350" cy="1741325"/>
            </a:xfrm>
            <a:custGeom>
              <a:avLst/>
              <a:gdLst/>
              <a:ahLst/>
              <a:cxnLst/>
              <a:rect l="l" t="t" r="r" b="b"/>
              <a:pathLst>
                <a:path w="42374" h="69653" extrusionOk="0">
                  <a:moveTo>
                    <a:pt x="0" y="1"/>
                  </a:moveTo>
                  <a:lnTo>
                    <a:pt x="0" y="63544"/>
                  </a:lnTo>
                  <a:cubicBezTo>
                    <a:pt x="0" y="65534"/>
                    <a:pt x="1011" y="67426"/>
                    <a:pt x="2642" y="68568"/>
                  </a:cubicBezTo>
                  <a:cubicBezTo>
                    <a:pt x="3684" y="69283"/>
                    <a:pt x="4905" y="69652"/>
                    <a:pt x="6137" y="69652"/>
                  </a:cubicBezTo>
                  <a:cubicBezTo>
                    <a:pt x="6872" y="69652"/>
                    <a:pt x="7611" y="69521"/>
                    <a:pt x="8318" y="69253"/>
                  </a:cubicBezTo>
                  <a:lnTo>
                    <a:pt x="42373" y="56140"/>
                  </a:lnTo>
                  <a:lnTo>
                    <a:pt x="42373" y="13929"/>
                  </a:lnTo>
                  <a:cubicBezTo>
                    <a:pt x="40291" y="14538"/>
                    <a:pt x="37971" y="14946"/>
                    <a:pt x="35465" y="14946"/>
                  </a:cubicBezTo>
                  <a:cubicBezTo>
                    <a:pt x="33810" y="14946"/>
                    <a:pt x="32074" y="14769"/>
                    <a:pt x="30271" y="14353"/>
                  </a:cubicBezTo>
                  <a:cubicBezTo>
                    <a:pt x="22442" y="12527"/>
                    <a:pt x="17713" y="7275"/>
                    <a:pt x="14809" y="3361"/>
                  </a:cubicBezTo>
                  <a:cubicBezTo>
                    <a:pt x="14457" y="3369"/>
                    <a:pt x="14093" y="3374"/>
                    <a:pt x="13718" y="3374"/>
                  </a:cubicBezTo>
                  <a:cubicBezTo>
                    <a:pt x="9830" y="3374"/>
                    <a:pt x="4820" y="2827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9;p40">
              <a:extLst>
                <a:ext uri="{FF2B5EF4-FFF2-40B4-BE49-F238E27FC236}">
                  <a16:creationId xmlns="" xmlns:a16="http://schemas.microsoft.com/office/drawing/2014/main" id="{13B485CD-A398-4C65-AB1E-613AB53EED4A}"/>
                </a:ext>
              </a:extLst>
            </p:cNvPr>
            <p:cNvSpPr/>
            <p:nvPr/>
          </p:nvSpPr>
          <p:spPr>
            <a:xfrm>
              <a:off x="3952275" y="3719475"/>
              <a:ext cx="1065075" cy="1737850"/>
            </a:xfrm>
            <a:custGeom>
              <a:avLst/>
              <a:gdLst/>
              <a:ahLst/>
              <a:cxnLst/>
              <a:rect l="l" t="t" r="r" b="b"/>
              <a:pathLst>
                <a:path w="42603" h="69514" extrusionOk="0">
                  <a:moveTo>
                    <a:pt x="42602" y="0"/>
                  </a:moveTo>
                  <a:cubicBezTo>
                    <a:pt x="37846" y="2706"/>
                    <a:pt x="32954" y="3243"/>
                    <a:pt x="29136" y="3243"/>
                  </a:cubicBezTo>
                  <a:cubicBezTo>
                    <a:pt x="28765" y="3243"/>
                    <a:pt x="28404" y="3238"/>
                    <a:pt x="28054" y="3230"/>
                  </a:cubicBezTo>
                  <a:cubicBezTo>
                    <a:pt x="25183" y="7144"/>
                    <a:pt x="20453" y="12396"/>
                    <a:pt x="12625" y="14222"/>
                  </a:cubicBezTo>
                  <a:cubicBezTo>
                    <a:pt x="10830" y="14614"/>
                    <a:pt x="9069" y="14810"/>
                    <a:pt x="7405" y="14810"/>
                  </a:cubicBezTo>
                  <a:cubicBezTo>
                    <a:pt x="4698" y="14810"/>
                    <a:pt x="2219" y="14320"/>
                    <a:pt x="1" y="13635"/>
                  </a:cubicBezTo>
                  <a:lnTo>
                    <a:pt x="1" y="55976"/>
                  </a:lnTo>
                  <a:lnTo>
                    <a:pt x="34317" y="69122"/>
                  </a:lnTo>
                  <a:cubicBezTo>
                    <a:pt x="35034" y="69383"/>
                    <a:pt x="35785" y="69513"/>
                    <a:pt x="36502" y="69513"/>
                  </a:cubicBezTo>
                  <a:cubicBezTo>
                    <a:pt x="37709" y="69513"/>
                    <a:pt x="38949" y="69154"/>
                    <a:pt x="39960" y="68437"/>
                  </a:cubicBezTo>
                  <a:cubicBezTo>
                    <a:pt x="41624" y="67295"/>
                    <a:pt x="42602" y="65403"/>
                    <a:pt x="42602" y="63413"/>
                  </a:cubicBezTo>
                  <a:lnTo>
                    <a:pt x="42602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810;p40">
            <a:extLst>
              <a:ext uri="{FF2B5EF4-FFF2-40B4-BE49-F238E27FC236}">
                <a16:creationId xmlns="" xmlns:a16="http://schemas.microsoft.com/office/drawing/2014/main" id="{D4631460-3547-477D-88D2-00506401D31F}"/>
              </a:ext>
            </a:extLst>
          </p:cNvPr>
          <p:cNvSpPr/>
          <p:nvPr/>
        </p:nvSpPr>
        <p:spPr>
          <a:xfrm>
            <a:off x="5824147" y="80455"/>
            <a:ext cx="485360" cy="485360"/>
          </a:xfrm>
          <a:custGeom>
            <a:avLst/>
            <a:gdLst/>
            <a:ahLst/>
            <a:cxnLst/>
            <a:rect l="l" t="t" r="r" b="b"/>
            <a:pathLst>
              <a:path w="208768" h="208768" extrusionOk="0">
                <a:moveTo>
                  <a:pt x="41753" y="31315"/>
                </a:moveTo>
                <a:lnTo>
                  <a:pt x="41753" y="72025"/>
                </a:lnTo>
                <a:cubicBezTo>
                  <a:pt x="30271" y="68893"/>
                  <a:pt x="20877" y="58455"/>
                  <a:pt x="20877" y="45929"/>
                </a:cubicBezTo>
                <a:lnTo>
                  <a:pt x="20877" y="31315"/>
                </a:lnTo>
                <a:close/>
                <a:moveTo>
                  <a:pt x="187890" y="31315"/>
                </a:moveTo>
                <a:lnTo>
                  <a:pt x="187890" y="45929"/>
                </a:lnTo>
                <a:cubicBezTo>
                  <a:pt x="187890" y="58455"/>
                  <a:pt x="178496" y="69937"/>
                  <a:pt x="167014" y="72025"/>
                </a:cubicBezTo>
                <a:lnTo>
                  <a:pt x="167014" y="31315"/>
                </a:lnTo>
                <a:close/>
                <a:moveTo>
                  <a:pt x="104384" y="41753"/>
                </a:moveTo>
                <a:lnTo>
                  <a:pt x="113778" y="62630"/>
                </a:lnTo>
                <a:lnTo>
                  <a:pt x="135699" y="62630"/>
                </a:lnTo>
                <a:lnTo>
                  <a:pt x="120041" y="83507"/>
                </a:lnTo>
                <a:lnTo>
                  <a:pt x="125260" y="104384"/>
                </a:lnTo>
                <a:lnTo>
                  <a:pt x="125260" y="104384"/>
                </a:lnTo>
                <a:lnTo>
                  <a:pt x="104384" y="92901"/>
                </a:lnTo>
                <a:lnTo>
                  <a:pt x="83507" y="104384"/>
                </a:lnTo>
                <a:lnTo>
                  <a:pt x="88726" y="83507"/>
                </a:lnTo>
                <a:lnTo>
                  <a:pt x="73068" y="62630"/>
                </a:lnTo>
                <a:lnTo>
                  <a:pt x="94989" y="62630"/>
                </a:lnTo>
                <a:lnTo>
                  <a:pt x="104384" y="41753"/>
                </a:lnTo>
                <a:close/>
                <a:moveTo>
                  <a:pt x="41753" y="0"/>
                </a:moveTo>
                <a:lnTo>
                  <a:pt x="41753" y="10438"/>
                </a:lnTo>
                <a:lnTo>
                  <a:pt x="10438" y="10438"/>
                </a:lnTo>
                <a:cubicBezTo>
                  <a:pt x="4175" y="10438"/>
                  <a:pt x="0" y="14614"/>
                  <a:pt x="0" y="20877"/>
                </a:cubicBezTo>
                <a:lnTo>
                  <a:pt x="0" y="45929"/>
                </a:lnTo>
                <a:cubicBezTo>
                  <a:pt x="0" y="69937"/>
                  <a:pt x="17745" y="89770"/>
                  <a:pt x="41753" y="92901"/>
                </a:cubicBezTo>
                <a:lnTo>
                  <a:pt x="41753" y="93945"/>
                </a:lnTo>
                <a:cubicBezTo>
                  <a:pt x="41753" y="124216"/>
                  <a:pt x="62630" y="149269"/>
                  <a:pt x="90814" y="155532"/>
                </a:cubicBezTo>
                <a:lnTo>
                  <a:pt x="83507" y="177452"/>
                </a:lnTo>
                <a:lnTo>
                  <a:pt x="59499" y="177452"/>
                </a:lnTo>
                <a:cubicBezTo>
                  <a:pt x="55323" y="177452"/>
                  <a:pt x="51148" y="180584"/>
                  <a:pt x="50104" y="184759"/>
                </a:cubicBezTo>
                <a:lnTo>
                  <a:pt x="41753" y="208767"/>
                </a:lnTo>
                <a:lnTo>
                  <a:pt x="167014" y="208767"/>
                </a:lnTo>
                <a:lnTo>
                  <a:pt x="158663" y="184759"/>
                </a:lnTo>
                <a:cubicBezTo>
                  <a:pt x="157619" y="180584"/>
                  <a:pt x="153444" y="177452"/>
                  <a:pt x="149269" y="177452"/>
                </a:cubicBezTo>
                <a:lnTo>
                  <a:pt x="125260" y="177452"/>
                </a:lnTo>
                <a:lnTo>
                  <a:pt x="117953" y="155532"/>
                </a:lnTo>
                <a:cubicBezTo>
                  <a:pt x="146137" y="149269"/>
                  <a:pt x="167014" y="124216"/>
                  <a:pt x="167014" y="93945"/>
                </a:cubicBezTo>
                <a:lnTo>
                  <a:pt x="167014" y="92901"/>
                </a:lnTo>
                <a:cubicBezTo>
                  <a:pt x="191022" y="89770"/>
                  <a:pt x="208767" y="69937"/>
                  <a:pt x="208767" y="45929"/>
                </a:cubicBezTo>
                <a:lnTo>
                  <a:pt x="208767" y="20877"/>
                </a:lnTo>
                <a:cubicBezTo>
                  <a:pt x="208767" y="14614"/>
                  <a:pt x="204592" y="10438"/>
                  <a:pt x="198329" y="10438"/>
                </a:cubicBezTo>
                <a:lnTo>
                  <a:pt x="167014" y="10438"/>
                </a:lnTo>
                <a:lnTo>
                  <a:pt x="167014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3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2054" cy="7138555"/>
          </a:xfrm>
          <a:prstGeom prst="rect">
            <a:avLst/>
          </a:prstGeom>
        </p:spPr>
      </p:pic>
      <p:sp>
        <p:nvSpPr>
          <p:cNvPr id="24" name="شكل حر: شكل 3">
            <a:extLst>
              <a:ext uri="{FF2B5EF4-FFF2-40B4-BE49-F238E27FC236}">
                <a16:creationId xmlns="" xmlns:a16="http://schemas.microsoft.com/office/drawing/2014/main" id="{6B2D992F-29C1-4D38-868F-1CF27C80A5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300038 w 10353368"/>
              <a:gd name="connsiteY0" fmla="*/ 0 h 6858000"/>
              <a:gd name="connsiteX1" fmla="*/ 9053331 w 10353368"/>
              <a:gd name="connsiteY1" fmla="*/ 0 h 6858000"/>
              <a:gd name="connsiteX2" fmla="*/ 9171265 w 10353368"/>
              <a:gd name="connsiteY2" fmla="*/ 136148 h 6858000"/>
              <a:gd name="connsiteX3" fmla="*/ 10353368 w 10353368"/>
              <a:gd name="connsiteY3" fmla="*/ 3429000 h 6858000"/>
              <a:gd name="connsiteX4" fmla="*/ 9171265 w 10353368"/>
              <a:gd name="connsiteY4" fmla="*/ 6721852 h 6858000"/>
              <a:gd name="connsiteX5" fmla="*/ 9053331 w 10353368"/>
              <a:gd name="connsiteY5" fmla="*/ 6858000 h 6858000"/>
              <a:gd name="connsiteX6" fmla="*/ 1300038 w 10353368"/>
              <a:gd name="connsiteY6" fmla="*/ 6858000 h 6858000"/>
              <a:gd name="connsiteX7" fmla="*/ 1182103 w 10353368"/>
              <a:gd name="connsiteY7" fmla="*/ 6721852 h 6858000"/>
              <a:gd name="connsiteX8" fmla="*/ 0 w 10353368"/>
              <a:gd name="connsiteY8" fmla="*/ 3429000 h 6858000"/>
              <a:gd name="connsiteX9" fmla="*/ 1182103 w 10353368"/>
              <a:gd name="connsiteY9" fmla="*/ 136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53368" h="6858000">
                <a:moveTo>
                  <a:pt x="1300038" y="0"/>
                </a:moveTo>
                <a:lnTo>
                  <a:pt x="9053331" y="0"/>
                </a:lnTo>
                <a:lnTo>
                  <a:pt x="9171265" y="136148"/>
                </a:lnTo>
                <a:cubicBezTo>
                  <a:pt x="9909750" y="1030984"/>
                  <a:pt x="10353368" y="2178186"/>
                  <a:pt x="10353368" y="3429000"/>
                </a:cubicBezTo>
                <a:cubicBezTo>
                  <a:pt x="10353368" y="4679815"/>
                  <a:pt x="9909750" y="5827016"/>
                  <a:pt x="9171265" y="6721852"/>
                </a:cubicBezTo>
                <a:lnTo>
                  <a:pt x="9053331" y="6858000"/>
                </a:lnTo>
                <a:lnTo>
                  <a:pt x="1300038" y="6858000"/>
                </a:lnTo>
                <a:lnTo>
                  <a:pt x="1182103" y="6721852"/>
                </a:lnTo>
                <a:cubicBezTo>
                  <a:pt x="443619" y="5827016"/>
                  <a:pt x="0" y="4679815"/>
                  <a:pt x="0" y="3429000"/>
                </a:cubicBezTo>
                <a:cubicBezTo>
                  <a:pt x="0" y="2178186"/>
                  <a:pt x="443619" y="1030984"/>
                  <a:pt x="1182103" y="136148"/>
                </a:cubicBezTo>
                <a:close/>
              </a:path>
            </a:pathLst>
          </a:custGeom>
          <a:noFill/>
          <a:ln w="76200">
            <a:solidFill>
              <a:srgbClr val="FF2E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25" name="مربع نص 5">
            <a:extLst>
              <a:ext uri="{FF2B5EF4-FFF2-40B4-BE49-F238E27FC236}">
                <a16:creationId xmlns="" xmlns:a16="http://schemas.microsoft.com/office/drawing/2014/main" id="{E8186163-FF1C-4269-9988-776D1BE02A07}"/>
              </a:ext>
            </a:extLst>
          </p:cNvPr>
          <p:cNvSpPr txBox="1"/>
          <p:nvPr/>
        </p:nvSpPr>
        <p:spPr>
          <a:xfrm>
            <a:off x="2550642" y="173778"/>
            <a:ext cx="6827510" cy="1569660"/>
          </a:xfrm>
          <a:prstGeom prst="rect">
            <a:avLst/>
          </a:prstGeom>
          <a:noFill/>
          <a:ln>
            <a:solidFill>
              <a:srgbClr val="1032FC"/>
            </a:solidFill>
          </a:ln>
        </p:spPr>
        <p:txBody>
          <a:bodyPr wrap="none" rtlCol="1">
            <a:spAutoFit/>
          </a:bodyPr>
          <a:lstStyle/>
          <a:p>
            <a:r>
              <a:rPr lang="ar-DZ" sz="9600" u="sng" kern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AR PL UKai TW MBE" pitchFamily="2" charset="-128"/>
                <a:cs typeface="Arabic Typesetting" pitchFamily="66" charset="-78"/>
              </a:rPr>
              <a:t>مــــــشــاريــع الــبــحــــــث</a:t>
            </a:r>
            <a:endParaRPr lang="ar-SY" sz="9600" u="sng" kern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ea typeface="AR PL UKai TW MBE" pitchFamily="2" charset="-128"/>
              <a:cs typeface="Arabic Typesetting" pitchFamily="66" charset="-78"/>
            </a:endParaRPr>
          </a:p>
        </p:txBody>
      </p:sp>
      <p:grpSp>
        <p:nvGrpSpPr>
          <p:cNvPr id="26" name="مجموعة 37">
            <a:extLst>
              <a:ext uri="{FF2B5EF4-FFF2-40B4-BE49-F238E27FC236}">
                <a16:creationId xmlns="" xmlns:a16="http://schemas.microsoft.com/office/drawing/2014/main" id="{8F2C8BF6-A032-4A0E-B5F6-8138680AF180}"/>
              </a:ext>
            </a:extLst>
          </p:cNvPr>
          <p:cNvGrpSpPr/>
          <p:nvPr/>
        </p:nvGrpSpPr>
        <p:grpSpPr>
          <a:xfrm>
            <a:off x="1277396" y="1362918"/>
            <a:ext cx="8996033" cy="3735277"/>
            <a:chOff x="7558249" y="1197815"/>
            <a:chExt cx="491571" cy="403398"/>
          </a:xfrm>
        </p:grpSpPr>
        <p:sp>
          <p:nvSpPr>
            <p:cNvPr id="27" name="Google Shape;2155;p64">
              <a:extLst>
                <a:ext uri="{FF2B5EF4-FFF2-40B4-BE49-F238E27FC236}">
                  <a16:creationId xmlns="" xmlns:a16="http://schemas.microsoft.com/office/drawing/2014/main" id="{4CA78972-E792-4F8B-A089-9EE5398AADE4}"/>
                </a:ext>
              </a:extLst>
            </p:cNvPr>
            <p:cNvSpPr/>
            <p:nvPr/>
          </p:nvSpPr>
          <p:spPr>
            <a:xfrm>
              <a:off x="7558249" y="1400681"/>
              <a:ext cx="21002" cy="16009"/>
            </a:xfrm>
            <a:custGeom>
              <a:avLst/>
              <a:gdLst/>
              <a:ahLst/>
              <a:cxnLst/>
              <a:rect l="l" t="t" r="r" b="b"/>
              <a:pathLst>
                <a:path w="1295" h="987" extrusionOk="0">
                  <a:moveTo>
                    <a:pt x="0" y="1"/>
                  </a:moveTo>
                  <a:lnTo>
                    <a:pt x="0" y="223"/>
                  </a:lnTo>
                  <a:lnTo>
                    <a:pt x="1294" y="987"/>
                  </a:lnTo>
                  <a:lnTo>
                    <a:pt x="1294" y="7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56;p64">
              <a:extLst>
                <a:ext uri="{FF2B5EF4-FFF2-40B4-BE49-F238E27FC236}">
                  <a16:creationId xmlns="" xmlns:a16="http://schemas.microsoft.com/office/drawing/2014/main" id="{870F5FE3-E1BD-4DD1-9FDE-C2D5D7CF45A0}"/>
                </a:ext>
              </a:extLst>
            </p:cNvPr>
            <p:cNvSpPr/>
            <p:nvPr/>
          </p:nvSpPr>
          <p:spPr>
            <a:xfrm>
              <a:off x="7579240" y="1383502"/>
              <a:ext cx="50761" cy="33186"/>
            </a:xfrm>
            <a:custGeom>
              <a:avLst/>
              <a:gdLst/>
              <a:ahLst/>
              <a:cxnLst/>
              <a:rect l="l" t="t" r="r" b="b"/>
              <a:pathLst>
                <a:path w="3130" h="2046" extrusionOk="0">
                  <a:moveTo>
                    <a:pt x="3130" y="0"/>
                  </a:moveTo>
                  <a:lnTo>
                    <a:pt x="0" y="1812"/>
                  </a:lnTo>
                  <a:lnTo>
                    <a:pt x="0" y="2046"/>
                  </a:lnTo>
                  <a:lnTo>
                    <a:pt x="3130" y="222"/>
                  </a:lnTo>
                  <a:lnTo>
                    <a:pt x="3130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57;p64">
              <a:extLst>
                <a:ext uri="{FF2B5EF4-FFF2-40B4-BE49-F238E27FC236}">
                  <a16:creationId xmlns="" xmlns:a16="http://schemas.microsoft.com/office/drawing/2014/main" id="{2325D8F9-6236-4F50-96C2-015269EEED58}"/>
                </a:ext>
              </a:extLst>
            </p:cNvPr>
            <p:cNvSpPr/>
            <p:nvPr/>
          </p:nvSpPr>
          <p:spPr>
            <a:xfrm>
              <a:off x="7558249" y="1360322"/>
              <a:ext cx="90137" cy="52569"/>
            </a:xfrm>
            <a:custGeom>
              <a:avLst/>
              <a:gdLst/>
              <a:ahLst/>
              <a:cxnLst/>
              <a:rect l="l" t="t" r="r" b="b"/>
              <a:pathLst>
                <a:path w="5558" h="3241" extrusionOk="0">
                  <a:moveTo>
                    <a:pt x="5545" y="0"/>
                  </a:moveTo>
                  <a:lnTo>
                    <a:pt x="2366" y="74"/>
                  </a:lnTo>
                  <a:lnTo>
                    <a:pt x="3179" y="641"/>
                  </a:lnTo>
                  <a:lnTo>
                    <a:pt x="0" y="2489"/>
                  </a:lnTo>
                  <a:lnTo>
                    <a:pt x="1294" y="3241"/>
                  </a:lnTo>
                  <a:lnTo>
                    <a:pt x="4424" y="1429"/>
                  </a:lnTo>
                  <a:lnTo>
                    <a:pt x="5557" y="2144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58;p64">
              <a:extLst>
                <a:ext uri="{FF2B5EF4-FFF2-40B4-BE49-F238E27FC236}">
                  <a16:creationId xmlns="" xmlns:a16="http://schemas.microsoft.com/office/drawing/2014/main" id="{2E52FC1D-9F79-4B1F-87DA-C92EC85AB96F}"/>
                </a:ext>
              </a:extLst>
            </p:cNvPr>
            <p:cNvSpPr/>
            <p:nvPr/>
          </p:nvSpPr>
          <p:spPr>
            <a:xfrm>
              <a:off x="7629996" y="1383502"/>
              <a:ext cx="18407" cy="13609"/>
            </a:xfrm>
            <a:custGeom>
              <a:avLst/>
              <a:gdLst/>
              <a:ahLst/>
              <a:cxnLst/>
              <a:rect l="l" t="t" r="r" b="b"/>
              <a:pathLst>
                <a:path w="1135" h="839" extrusionOk="0">
                  <a:moveTo>
                    <a:pt x="1" y="0"/>
                  </a:moveTo>
                  <a:lnTo>
                    <a:pt x="1" y="222"/>
                  </a:lnTo>
                  <a:lnTo>
                    <a:pt x="987" y="838"/>
                  </a:lnTo>
                  <a:lnTo>
                    <a:pt x="1134" y="7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59;p64">
              <a:extLst>
                <a:ext uri="{FF2B5EF4-FFF2-40B4-BE49-F238E27FC236}">
                  <a16:creationId xmlns="" xmlns:a16="http://schemas.microsoft.com/office/drawing/2014/main" id="{9C16E0D7-8C2E-4198-A0A1-548DD82F5396}"/>
                </a:ext>
              </a:extLst>
            </p:cNvPr>
            <p:cNvSpPr/>
            <p:nvPr/>
          </p:nvSpPr>
          <p:spPr>
            <a:xfrm>
              <a:off x="7596629" y="1361506"/>
              <a:ext cx="13201" cy="10819"/>
            </a:xfrm>
            <a:custGeom>
              <a:avLst/>
              <a:gdLst/>
              <a:ahLst/>
              <a:cxnLst/>
              <a:rect l="l" t="t" r="r" b="b"/>
              <a:pathLst>
                <a:path w="814" h="667" extrusionOk="0">
                  <a:moveTo>
                    <a:pt x="0" y="1"/>
                  </a:moveTo>
                  <a:lnTo>
                    <a:pt x="0" y="210"/>
                  </a:lnTo>
                  <a:lnTo>
                    <a:pt x="641" y="666"/>
                  </a:lnTo>
                  <a:lnTo>
                    <a:pt x="813" y="5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60;p64">
              <a:extLst>
                <a:ext uri="{FF2B5EF4-FFF2-40B4-BE49-F238E27FC236}">
                  <a16:creationId xmlns="" xmlns:a16="http://schemas.microsoft.com/office/drawing/2014/main" id="{548BB364-E5C2-4A5E-A8D7-21D09BC42179}"/>
                </a:ext>
              </a:extLst>
            </p:cNvPr>
            <p:cNvSpPr/>
            <p:nvPr/>
          </p:nvSpPr>
          <p:spPr>
            <a:xfrm>
              <a:off x="7652381" y="1217410"/>
              <a:ext cx="76757" cy="142103"/>
            </a:xfrm>
            <a:custGeom>
              <a:avLst/>
              <a:gdLst/>
              <a:ahLst/>
              <a:cxnLst/>
              <a:rect l="l" t="t" r="r" b="b"/>
              <a:pathLst>
                <a:path w="4733" h="8761" extrusionOk="0">
                  <a:moveTo>
                    <a:pt x="1" y="0"/>
                  </a:moveTo>
                  <a:lnTo>
                    <a:pt x="1" y="7553"/>
                  </a:lnTo>
                  <a:cubicBezTo>
                    <a:pt x="1" y="8219"/>
                    <a:pt x="1060" y="8761"/>
                    <a:pt x="2367" y="8761"/>
                  </a:cubicBezTo>
                  <a:cubicBezTo>
                    <a:pt x="3673" y="8761"/>
                    <a:pt x="4732" y="8219"/>
                    <a:pt x="4732" y="7553"/>
                  </a:cubicBezTo>
                  <a:lnTo>
                    <a:pt x="4732" y="0"/>
                  </a:lnTo>
                  <a:cubicBezTo>
                    <a:pt x="4732" y="666"/>
                    <a:pt x="3673" y="1208"/>
                    <a:pt x="2367" y="1208"/>
                  </a:cubicBezTo>
                  <a:cubicBezTo>
                    <a:pt x="1060" y="1208"/>
                    <a:pt x="1" y="666"/>
                    <a:pt x="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DZ" sz="4400" dirty="0" smtClean="0">
                  <a:solidFill>
                    <a:srgbClr val="010A43"/>
                  </a:solidFill>
                </a:rPr>
                <a:t>03</a:t>
              </a:r>
              <a:endParaRPr sz="4400" dirty="0">
                <a:solidFill>
                  <a:srgbClr val="010A43"/>
                </a:solidFill>
              </a:endParaRPr>
            </a:p>
          </p:txBody>
        </p:sp>
        <p:sp>
          <p:nvSpPr>
            <p:cNvPr id="33" name="Google Shape;2161;p64">
              <a:extLst>
                <a:ext uri="{FF2B5EF4-FFF2-40B4-BE49-F238E27FC236}">
                  <a16:creationId xmlns="" xmlns:a16="http://schemas.microsoft.com/office/drawing/2014/main" id="{EC86A476-20BA-4C3D-8503-79AD4C499F2B}"/>
                </a:ext>
              </a:extLst>
            </p:cNvPr>
            <p:cNvSpPr/>
            <p:nvPr/>
          </p:nvSpPr>
          <p:spPr>
            <a:xfrm>
              <a:off x="7652381" y="1197815"/>
              <a:ext cx="76757" cy="39188"/>
            </a:xfrm>
            <a:custGeom>
              <a:avLst/>
              <a:gdLst/>
              <a:ahLst/>
              <a:cxnLst/>
              <a:rect l="l" t="t" r="r" b="b"/>
              <a:pathLst>
                <a:path w="4733" h="2416" extrusionOk="0">
                  <a:moveTo>
                    <a:pt x="2367" y="1"/>
                  </a:moveTo>
                  <a:cubicBezTo>
                    <a:pt x="1060" y="1"/>
                    <a:pt x="1" y="531"/>
                    <a:pt x="1" y="1208"/>
                  </a:cubicBezTo>
                  <a:cubicBezTo>
                    <a:pt x="1" y="1874"/>
                    <a:pt x="1060" y="2416"/>
                    <a:pt x="2367" y="2416"/>
                  </a:cubicBezTo>
                  <a:cubicBezTo>
                    <a:pt x="3673" y="2416"/>
                    <a:pt x="4732" y="1874"/>
                    <a:pt x="4732" y="1208"/>
                  </a:cubicBezTo>
                  <a:cubicBezTo>
                    <a:pt x="4732" y="543"/>
                    <a:pt x="3673" y="1"/>
                    <a:pt x="2367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62;p64">
              <a:extLst>
                <a:ext uri="{FF2B5EF4-FFF2-40B4-BE49-F238E27FC236}">
                  <a16:creationId xmlns="" xmlns:a16="http://schemas.microsoft.com/office/drawing/2014/main" id="{28192FBE-3960-4843-BD3F-E9DB04DCAF99}"/>
                </a:ext>
              </a:extLst>
            </p:cNvPr>
            <p:cNvSpPr/>
            <p:nvPr/>
          </p:nvSpPr>
          <p:spPr>
            <a:xfrm>
              <a:off x="7649591" y="1454260"/>
              <a:ext cx="21196" cy="16204"/>
            </a:xfrm>
            <a:custGeom>
              <a:avLst/>
              <a:gdLst/>
              <a:ahLst/>
              <a:cxnLst/>
              <a:rect l="l" t="t" r="r" b="b"/>
              <a:pathLst>
                <a:path w="1307" h="999" extrusionOk="0">
                  <a:moveTo>
                    <a:pt x="0" y="0"/>
                  </a:moveTo>
                  <a:lnTo>
                    <a:pt x="0" y="234"/>
                  </a:lnTo>
                  <a:lnTo>
                    <a:pt x="1306" y="998"/>
                  </a:lnTo>
                  <a:lnTo>
                    <a:pt x="1306" y="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63;p64">
              <a:extLst>
                <a:ext uri="{FF2B5EF4-FFF2-40B4-BE49-F238E27FC236}">
                  <a16:creationId xmlns="" xmlns:a16="http://schemas.microsoft.com/office/drawing/2014/main" id="{F82695AF-7D8D-40BA-9AA4-090ADD296A5D}"/>
                </a:ext>
              </a:extLst>
            </p:cNvPr>
            <p:cNvSpPr/>
            <p:nvPr/>
          </p:nvSpPr>
          <p:spPr>
            <a:xfrm>
              <a:off x="7670776" y="1437260"/>
              <a:ext cx="50761" cy="33202"/>
            </a:xfrm>
            <a:custGeom>
              <a:avLst/>
              <a:gdLst/>
              <a:ahLst/>
              <a:cxnLst/>
              <a:rect l="l" t="t" r="r" b="b"/>
              <a:pathLst>
                <a:path w="3130" h="2047" extrusionOk="0">
                  <a:moveTo>
                    <a:pt x="3130" y="1"/>
                  </a:moveTo>
                  <a:lnTo>
                    <a:pt x="0" y="1812"/>
                  </a:lnTo>
                  <a:lnTo>
                    <a:pt x="0" y="2046"/>
                  </a:lnTo>
                  <a:lnTo>
                    <a:pt x="3130" y="223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64;p64">
              <a:extLst>
                <a:ext uri="{FF2B5EF4-FFF2-40B4-BE49-F238E27FC236}">
                  <a16:creationId xmlns="" xmlns:a16="http://schemas.microsoft.com/office/drawing/2014/main" id="{11C7E8F3-4635-4CBF-88F7-96D59B62BBB5}"/>
                </a:ext>
              </a:extLst>
            </p:cNvPr>
            <p:cNvSpPr/>
            <p:nvPr/>
          </p:nvSpPr>
          <p:spPr>
            <a:xfrm>
              <a:off x="7649591" y="1414080"/>
              <a:ext cx="90331" cy="52585"/>
            </a:xfrm>
            <a:custGeom>
              <a:avLst/>
              <a:gdLst/>
              <a:ahLst/>
              <a:cxnLst/>
              <a:rect l="l" t="t" r="r" b="b"/>
              <a:pathLst>
                <a:path w="5570" h="3242" extrusionOk="0">
                  <a:moveTo>
                    <a:pt x="5545" y="1"/>
                  </a:moveTo>
                  <a:lnTo>
                    <a:pt x="2366" y="74"/>
                  </a:lnTo>
                  <a:lnTo>
                    <a:pt x="3192" y="629"/>
                  </a:lnTo>
                  <a:lnTo>
                    <a:pt x="0" y="2477"/>
                  </a:lnTo>
                  <a:lnTo>
                    <a:pt x="1306" y="3241"/>
                  </a:lnTo>
                  <a:lnTo>
                    <a:pt x="4436" y="1430"/>
                  </a:lnTo>
                  <a:lnTo>
                    <a:pt x="5570" y="2144"/>
                  </a:lnTo>
                  <a:lnTo>
                    <a:pt x="5570" y="2144"/>
                  </a:lnTo>
                  <a:lnTo>
                    <a:pt x="5545" y="1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65;p64">
              <a:extLst>
                <a:ext uri="{FF2B5EF4-FFF2-40B4-BE49-F238E27FC236}">
                  <a16:creationId xmlns="" xmlns:a16="http://schemas.microsoft.com/office/drawing/2014/main" id="{29F31A49-0AC4-4B29-B904-0A6F2B258988}"/>
                </a:ext>
              </a:extLst>
            </p:cNvPr>
            <p:cNvSpPr/>
            <p:nvPr/>
          </p:nvSpPr>
          <p:spPr>
            <a:xfrm>
              <a:off x="7721532" y="1437260"/>
              <a:ext cx="18407" cy="13609"/>
            </a:xfrm>
            <a:custGeom>
              <a:avLst/>
              <a:gdLst/>
              <a:ahLst/>
              <a:cxnLst/>
              <a:rect l="l" t="t" r="r" b="b"/>
              <a:pathLst>
                <a:path w="1135" h="839" extrusionOk="0">
                  <a:moveTo>
                    <a:pt x="1" y="1"/>
                  </a:moveTo>
                  <a:lnTo>
                    <a:pt x="1" y="223"/>
                  </a:lnTo>
                  <a:lnTo>
                    <a:pt x="987" y="839"/>
                  </a:lnTo>
                  <a:lnTo>
                    <a:pt x="1135" y="7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66;p64">
              <a:extLst>
                <a:ext uri="{FF2B5EF4-FFF2-40B4-BE49-F238E27FC236}">
                  <a16:creationId xmlns="" xmlns:a16="http://schemas.microsoft.com/office/drawing/2014/main" id="{DB7CF51C-448E-41D4-A71E-5097D10D0854}"/>
                </a:ext>
              </a:extLst>
            </p:cNvPr>
            <p:cNvSpPr/>
            <p:nvPr/>
          </p:nvSpPr>
          <p:spPr>
            <a:xfrm>
              <a:off x="7687970" y="1415280"/>
              <a:ext cx="13396" cy="10803"/>
            </a:xfrm>
            <a:custGeom>
              <a:avLst/>
              <a:gdLst/>
              <a:ahLst/>
              <a:cxnLst/>
              <a:rect l="l" t="t" r="r" b="b"/>
              <a:pathLst>
                <a:path w="826" h="666" extrusionOk="0">
                  <a:moveTo>
                    <a:pt x="0" y="0"/>
                  </a:moveTo>
                  <a:lnTo>
                    <a:pt x="0" y="210"/>
                  </a:lnTo>
                  <a:lnTo>
                    <a:pt x="641" y="666"/>
                  </a:lnTo>
                  <a:lnTo>
                    <a:pt x="826" y="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67;p64">
              <a:extLst>
                <a:ext uri="{FF2B5EF4-FFF2-40B4-BE49-F238E27FC236}">
                  <a16:creationId xmlns="" xmlns:a16="http://schemas.microsoft.com/office/drawing/2014/main" id="{1A7D066D-4BBF-4B51-BFD8-742F9A07CA4E}"/>
                </a:ext>
              </a:extLst>
            </p:cNvPr>
            <p:cNvSpPr/>
            <p:nvPr/>
          </p:nvSpPr>
          <p:spPr>
            <a:xfrm>
              <a:off x="7743917" y="1270974"/>
              <a:ext cx="76563" cy="142314"/>
            </a:xfrm>
            <a:custGeom>
              <a:avLst/>
              <a:gdLst/>
              <a:ahLst/>
              <a:cxnLst/>
              <a:rect l="l" t="t" r="r" b="b"/>
              <a:pathLst>
                <a:path w="4721" h="8774" extrusionOk="0">
                  <a:moveTo>
                    <a:pt x="1" y="0"/>
                  </a:moveTo>
                  <a:lnTo>
                    <a:pt x="1" y="7566"/>
                  </a:lnTo>
                  <a:cubicBezTo>
                    <a:pt x="1" y="8231"/>
                    <a:pt x="1061" y="8773"/>
                    <a:pt x="2367" y="8773"/>
                  </a:cubicBezTo>
                  <a:cubicBezTo>
                    <a:pt x="3660" y="8773"/>
                    <a:pt x="4720" y="8231"/>
                    <a:pt x="4720" y="7566"/>
                  </a:cubicBezTo>
                  <a:lnTo>
                    <a:pt x="4720" y="13"/>
                  </a:lnTo>
                  <a:cubicBezTo>
                    <a:pt x="4720" y="678"/>
                    <a:pt x="3673" y="1220"/>
                    <a:pt x="2367" y="1220"/>
                  </a:cubicBezTo>
                  <a:cubicBezTo>
                    <a:pt x="1061" y="1220"/>
                    <a:pt x="1" y="678"/>
                    <a:pt x="1" y="0"/>
                  </a:cubicBezTo>
                  <a:close/>
                </a:path>
              </a:pathLst>
            </a:custGeom>
            <a:solidFill>
              <a:srgbClr val="011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DZ" sz="4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13</a:t>
              </a:r>
              <a:endParaRPr sz="24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Google Shape;2168;p64">
              <a:extLst>
                <a:ext uri="{FF2B5EF4-FFF2-40B4-BE49-F238E27FC236}">
                  <a16:creationId xmlns="" xmlns:a16="http://schemas.microsoft.com/office/drawing/2014/main" id="{9F94A3DF-0734-4BB8-B279-6355F611D98C}"/>
                </a:ext>
              </a:extLst>
            </p:cNvPr>
            <p:cNvSpPr/>
            <p:nvPr/>
          </p:nvSpPr>
          <p:spPr>
            <a:xfrm>
              <a:off x="7743917" y="1251589"/>
              <a:ext cx="76563" cy="39188"/>
            </a:xfrm>
            <a:custGeom>
              <a:avLst/>
              <a:gdLst/>
              <a:ahLst/>
              <a:cxnLst/>
              <a:rect l="l" t="t" r="r" b="b"/>
              <a:pathLst>
                <a:path w="4721" h="2416" extrusionOk="0">
                  <a:moveTo>
                    <a:pt x="2354" y="0"/>
                  </a:moveTo>
                  <a:cubicBezTo>
                    <a:pt x="1048" y="0"/>
                    <a:pt x="1" y="530"/>
                    <a:pt x="1" y="1208"/>
                  </a:cubicBezTo>
                  <a:cubicBezTo>
                    <a:pt x="1" y="1873"/>
                    <a:pt x="1061" y="2415"/>
                    <a:pt x="2354" y="2415"/>
                  </a:cubicBezTo>
                  <a:cubicBezTo>
                    <a:pt x="3660" y="2415"/>
                    <a:pt x="4720" y="1873"/>
                    <a:pt x="4720" y="1208"/>
                  </a:cubicBezTo>
                  <a:cubicBezTo>
                    <a:pt x="4720" y="530"/>
                    <a:pt x="3660" y="0"/>
                    <a:pt x="235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81;p64">
              <a:extLst>
                <a:ext uri="{FF2B5EF4-FFF2-40B4-BE49-F238E27FC236}">
                  <a16:creationId xmlns="" xmlns:a16="http://schemas.microsoft.com/office/drawing/2014/main" id="{44ACAC13-2CDB-4C82-9557-34917C06AFF8}"/>
                </a:ext>
              </a:extLst>
            </p:cNvPr>
            <p:cNvSpPr/>
            <p:nvPr/>
          </p:nvSpPr>
          <p:spPr>
            <a:xfrm>
              <a:off x="7859686" y="1322537"/>
              <a:ext cx="76757" cy="142120"/>
            </a:xfrm>
            <a:custGeom>
              <a:avLst/>
              <a:gdLst/>
              <a:ahLst/>
              <a:cxnLst/>
              <a:rect l="l" t="t" r="r" b="b"/>
              <a:pathLst>
                <a:path w="4733" h="8762" extrusionOk="0">
                  <a:moveTo>
                    <a:pt x="1" y="1"/>
                  </a:moveTo>
                  <a:lnTo>
                    <a:pt x="1" y="7554"/>
                  </a:lnTo>
                  <a:cubicBezTo>
                    <a:pt x="1" y="8219"/>
                    <a:pt x="1061" y="8761"/>
                    <a:pt x="2367" y="8761"/>
                  </a:cubicBezTo>
                  <a:cubicBezTo>
                    <a:pt x="3673" y="8761"/>
                    <a:pt x="4732" y="8219"/>
                    <a:pt x="4732" y="7554"/>
                  </a:cubicBezTo>
                  <a:lnTo>
                    <a:pt x="4732" y="1"/>
                  </a:lnTo>
                  <a:cubicBezTo>
                    <a:pt x="4732" y="666"/>
                    <a:pt x="3673" y="1208"/>
                    <a:pt x="2367" y="1208"/>
                  </a:cubicBezTo>
                  <a:cubicBezTo>
                    <a:pt x="1061" y="1208"/>
                    <a:pt x="1" y="666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DZ" sz="4400" dirty="0" smtClean="0">
                  <a:solidFill>
                    <a:srgbClr val="7030A0"/>
                  </a:solidFill>
                </a:rPr>
                <a:t>08</a:t>
              </a:r>
              <a:endParaRPr sz="4400" dirty="0">
                <a:solidFill>
                  <a:srgbClr val="7030A0"/>
                </a:solidFill>
              </a:endParaRPr>
            </a:p>
          </p:txBody>
        </p:sp>
        <p:sp>
          <p:nvSpPr>
            <p:cNvPr id="42" name="Google Shape;2182;p64">
              <a:extLst>
                <a:ext uri="{FF2B5EF4-FFF2-40B4-BE49-F238E27FC236}">
                  <a16:creationId xmlns="" xmlns:a16="http://schemas.microsoft.com/office/drawing/2014/main" id="{AAFAD2B5-C5CD-41E9-A664-8643FCF41CB2}"/>
                </a:ext>
              </a:extLst>
            </p:cNvPr>
            <p:cNvSpPr/>
            <p:nvPr/>
          </p:nvSpPr>
          <p:spPr>
            <a:xfrm>
              <a:off x="7859686" y="1302943"/>
              <a:ext cx="76757" cy="39188"/>
            </a:xfrm>
            <a:custGeom>
              <a:avLst/>
              <a:gdLst/>
              <a:ahLst/>
              <a:cxnLst/>
              <a:rect l="l" t="t" r="r" b="b"/>
              <a:pathLst>
                <a:path w="4733" h="2416" extrusionOk="0">
                  <a:moveTo>
                    <a:pt x="2367" y="0"/>
                  </a:moveTo>
                  <a:cubicBezTo>
                    <a:pt x="1061" y="0"/>
                    <a:pt x="1" y="542"/>
                    <a:pt x="1" y="1208"/>
                  </a:cubicBezTo>
                  <a:cubicBezTo>
                    <a:pt x="1" y="1873"/>
                    <a:pt x="1061" y="2415"/>
                    <a:pt x="2367" y="2415"/>
                  </a:cubicBezTo>
                  <a:cubicBezTo>
                    <a:pt x="3673" y="2415"/>
                    <a:pt x="4732" y="1873"/>
                    <a:pt x="4732" y="1208"/>
                  </a:cubicBezTo>
                  <a:cubicBezTo>
                    <a:pt x="4732" y="542"/>
                    <a:pt x="3673" y="0"/>
                    <a:pt x="236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85;p64">
              <a:extLst>
                <a:ext uri="{FF2B5EF4-FFF2-40B4-BE49-F238E27FC236}">
                  <a16:creationId xmlns="" xmlns:a16="http://schemas.microsoft.com/office/drawing/2014/main" id="{968C82D0-74F8-46C2-861E-EF60BF90D6CA}"/>
                </a:ext>
              </a:extLst>
            </p:cNvPr>
            <p:cNvSpPr/>
            <p:nvPr/>
          </p:nvSpPr>
          <p:spPr>
            <a:xfrm>
              <a:off x="7913417" y="1526310"/>
              <a:ext cx="102774" cy="74903"/>
            </a:xfrm>
            <a:custGeom>
              <a:avLst/>
              <a:gdLst/>
              <a:ahLst/>
              <a:cxnLst/>
              <a:rect l="l" t="t" r="r" b="b"/>
              <a:pathLst>
                <a:path w="5558" h="3229" extrusionOk="0">
                  <a:moveTo>
                    <a:pt x="5557" y="0"/>
                  </a:moveTo>
                  <a:lnTo>
                    <a:pt x="2366" y="62"/>
                  </a:lnTo>
                  <a:lnTo>
                    <a:pt x="3191" y="629"/>
                  </a:lnTo>
                  <a:lnTo>
                    <a:pt x="0" y="2477"/>
                  </a:lnTo>
                  <a:lnTo>
                    <a:pt x="1306" y="3229"/>
                  </a:lnTo>
                  <a:lnTo>
                    <a:pt x="4423" y="1417"/>
                  </a:lnTo>
                  <a:lnTo>
                    <a:pt x="5557" y="2132"/>
                  </a:lnTo>
                  <a:lnTo>
                    <a:pt x="5557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88;p64">
              <a:extLst>
                <a:ext uri="{FF2B5EF4-FFF2-40B4-BE49-F238E27FC236}">
                  <a16:creationId xmlns="" xmlns:a16="http://schemas.microsoft.com/office/drawing/2014/main" id="{12E9920D-7A54-4D9E-8293-6B5E8AE7FA52}"/>
                </a:ext>
              </a:extLst>
            </p:cNvPr>
            <p:cNvSpPr/>
            <p:nvPr/>
          </p:nvSpPr>
          <p:spPr>
            <a:xfrm>
              <a:off x="7973273" y="1380501"/>
              <a:ext cx="76547" cy="142103"/>
            </a:xfrm>
            <a:custGeom>
              <a:avLst/>
              <a:gdLst/>
              <a:ahLst/>
              <a:cxnLst/>
              <a:rect l="l" t="t" r="r" b="b"/>
              <a:pathLst>
                <a:path w="4720" h="8761" extrusionOk="0">
                  <a:moveTo>
                    <a:pt x="1" y="0"/>
                  </a:moveTo>
                  <a:lnTo>
                    <a:pt x="1" y="7553"/>
                  </a:lnTo>
                  <a:cubicBezTo>
                    <a:pt x="1" y="8219"/>
                    <a:pt x="1060" y="8761"/>
                    <a:pt x="2354" y="8761"/>
                  </a:cubicBezTo>
                  <a:cubicBezTo>
                    <a:pt x="3660" y="8761"/>
                    <a:pt x="4720" y="8219"/>
                    <a:pt x="4720" y="7553"/>
                  </a:cubicBezTo>
                  <a:lnTo>
                    <a:pt x="4720" y="0"/>
                  </a:lnTo>
                  <a:cubicBezTo>
                    <a:pt x="4720" y="666"/>
                    <a:pt x="3660" y="1208"/>
                    <a:pt x="2354" y="1208"/>
                  </a:cubicBezTo>
                  <a:cubicBezTo>
                    <a:pt x="1048" y="1208"/>
                    <a:pt x="1" y="666"/>
                    <a:pt x="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DZ" sz="4400" dirty="0" smtClean="0">
                  <a:solidFill>
                    <a:srgbClr val="C00000"/>
                  </a:solidFill>
                </a:rPr>
                <a:t>11</a:t>
              </a:r>
              <a:endParaRPr sz="4400" dirty="0">
                <a:solidFill>
                  <a:srgbClr val="C00000"/>
                </a:solidFill>
              </a:endParaRPr>
            </a:p>
          </p:txBody>
        </p:sp>
        <p:sp>
          <p:nvSpPr>
            <p:cNvPr id="45" name="Google Shape;2189;p64">
              <a:extLst>
                <a:ext uri="{FF2B5EF4-FFF2-40B4-BE49-F238E27FC236}">
                  <a16:creationId xmlns="" xmlns:a16="http://schemas.microsoft.com/office/drawing/2014/main" id="{32CEAD13-1E6A-40D7-B7AF-E5338FD2B7E5}"/>
                </a:ext>
              </a:extLst>
            </p:cNvPr>
            <p:cNvSpPr/>
            <p:nvPr/>
          </p:nvSpPr>
          <p:spPr>
            <a:xfrm>
              <a:off x="7973273" y="1360907"/>
              <a:ext cx="76547" cy="39188"/>
            </a:xfrm>
            <a:custGeom>
              <a:avLst/>
              <a:gdLst/>
              <a:ahLst/>
              <a:cxnLst/>
              <a:rect l="l" t="t" r="r" b="b"/>
              <a:pathLst>
                <a:path w="4720" h="2416" extrusionOk="0">
                  <a:moveTo>
                    <a:pt x="2354" y="1"/>
                  </a:moveTo>
                  <a:cubicBezTo>
                    <a:pt x="1048" y="1"/>
                    <a:pt x="1" y="543"/>
                    <a:pt x="1" y="1208"/>
                  </a:cubicBezTo>
                  <a:cubicBezTo>
                    <a:pt x="1" y="1874"/>
                    <a:pt x="1060" y="2416"/>
                    <a:pt x="2354" y="2416"/>
                  </a:cubicBezTo>
                  <a:cubicBezTo>
                    <a:pt x="3660" y="2416"/>
                    <a:pt x="4720" y="1874"/>
                    <a:pt x="4720" y="1208"/>
                  </a:cubicBezTo>
                  <a:cubicBezTo>
                    <a:pt x="4720" y="543"/>
                    <a:pt x="3660" y="1"/>
                    <a:pt x="2354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6" name="مربع نص 41">
            <a:extLst>
              <a:ext uri="{FF2B5EF4-FFF2-40B4-BE49-F238E27FC236}">
                <a16:creationId xmlns="" xmlns:a16="http://schemas.microsoft.com/office/drawing/2014/main" id="{B88F16A3-687C-46A9-B2D8-ADFCE45DA9A5}"/>
              </a:ext>
            </a:extLst>
          </p:cNvPr>
          <p:cNvSpPr txBox="1"/>
          <p:nvPr/>
        </p:nvSpPr>
        <p:spPr>
          <a:xfrm rot="1031057">
            <a:off x="532546" y="3606747"/>
            <a:ext cx="193835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1">
            <a:spAutoFit/>
          </a:bodyPr>
          <a:lstStyle/>
          <a:p>
            <a:r>
              <a:rPr lang="fr-FR" sz="2800" dirty="0" smtClean="0">
                <a:solidFill>
                  <a:srgbClr val="00EE0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C N E P R U</a:t>
            </a:r>
            <a:endParaRPr lang="ar-SY" sz="2800" dirty="0">
              <a:solidFill>
                <a:srgbClr val="00EE0B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lgerian" pitchFamily="82" charset="0"/>
            </a:endParaRPr>
          </a:p>
        </p:txBody>
      </p:sp>
      <p:sp>
        <p:nvSpPr>
          <p:cNvPr id="47" name="مربع نص 41">
            <a:extLst>
              <a:ext uri="{FF2B5EF4-FFF2-40B4-BE49-F238E27FC236}">
                <a16:creationId xmlns="" xmlns:a16="http://schemas.microsoft.com/office/drawing/2014/main" id="{B88F16A3-687C-46A9-B2D8-ADFCE45DA9A5}"/>
              </a:ext>
            </a:extLst>
          </p:cNvPr>
          <p:cNvSpPr txBox="1"/>
          <p:nvPr/>
        </p:nvSpPr>
        <p:spPr>
          <a:xfrm rot="1196980">
            <a:off x="2600647" y="4320984"/>
            <a:ext cx="1308371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1">
            <a:spAutoFit/>
          </a:bodyPr>
          <a:lstStyle/>
          <a:p>
            <a:r>
              <a:rPr lang="fr-FR" sz="28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P R F U</a:t>
            </a:r>
            <a:endParaRPr lang="ar-SY" sz="28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lgerian" pitchFamily="82" charset="0"/>
            </a:endParaRPr>
          </a:p>
        </p:txBody>
      </p:sp>
      <p:sp>
        <p:nvSpPr>
          <p:cNvPr id="49" name="مربع نص 41">
            <a:extLst>
              <a:ext uri="{FF2B5EF4-FFF2-40B4-BE49-F238E27FC236}">
                <a16:creationId xmlns="" xmlns:a16="http://schemas.microsoft.com/office/drawing/2014/main" id="{B88F16A3-687C-46A9-B2D8-ADFCE45DA9A5}"/>
              </a:ext>
            </a:extLst>
          </p:cNvPr>
          <p:cNvSpPr txBox="1"/>
          <p:nvPr/>
        </p:nvSpPr>
        <p:spPr>
          <a:xfrm rot="1147859">
            <a:off x="4676337" y="4507737"/>
            <a:ext cx="2182008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DZ" sz="4400" dirty="0" smtClean="0">
                <a:solidFill>
                  <a:srgbClr val="7030A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مشاريع الدكتوراه</a:t>
            </a:r>
            <a:endParaRPr lang="ar-SY" sz="4400" dirty="0">
              <a:solidFill>
                <a:srgbClr val="7030A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50" name="مربع نص 41">
            <a:extLst>
              <a:ext uri="{FF2B5EF4-FFF2-40B4-BE49-F238E27FC236}">
                <a16:creationId xmlns="" xmlns:a16="http://schemas.microsoft.com/office/drawing/2014/main" id="{B88F16A3-687C-46A9-B2D8-ADFCE45DA9A5}"/>
              </a:ext>
            </a:extLst>
          </p:cNvPr>
          <p:cNvSpPr txBox="1"/>
          <p:nvPr/>
        </p:nvSpPr>
        <p:spPr>
          <a:xfrm rot="1147859">
            <a:off x="7008990" y="5174264"/>
            <a:ext cx="1859803" cy="830997"/>
          </a:xfrm>
          <a:prstGeom prst="rect">
            <a:avLst/>
          </a:prstGeom>
          <a:solidFill>
            <a:srgbClr val="00B0F0"/>
          </a:solidFill>
        </p:spPr>
        <p:txBody>
          <a:bodyPr wrap="none" rtlCol="1">
            <a:spAutoFit/>
          </a:bodyPr>
          <a:lstStyle/>
          <a:p>
            <a:r>
              <a:rPr lang="ar-DZ" sz="4800" dirty="0" smtClean="0">
                <a:solidFill>
                  <a:srgbClr val="C00000"/>
                </a:solidFill>
                <a:effectLst>
                  <a:glow rad="101600">
                    <a:srgbClr val="00CC00">
                      <a:alpha val="6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عدد الدفعات</a:t>
            </a:r>
            <a:endParaRPr lang="ar-SY" sz="4800" dirty="0">
              <a:solidFill>
                <a:srgbClr val="C00000"/>
              </a:solidFill>
              <a:effectLst>
                <a:glow rad="101600">
                  <a:srgbClr val="00CC00">
                    <a:alpha val="60000"/>
                  </a:srgb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graphicFrame>
        <p:nvGraphicFramePr>
          <p:cNvPr id="51" name="Obje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397256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Image bitmap" r:id="rId5" imgW="0" imgH="0" progId="Paint.Picture">
                  <p:embed/>
                </p:oleObj>
              </mc:Choice>
              <mc:Fallback>
                <p:oleObj name="Image bitmap" r:id="rId5" imgW="0" imgH="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Google Shape;2164;p64">
            <a:extLst>
              <a:ext uri="{FF2B5EF4-FFF2-40B4-BE49-F238E27FC236}">
                <a16:creationId xmlns="" xmlns:a16="http://schemas.microsoft.com/office/drawing/2014/main" id="{11C7E8F3-4635-4CBF-88F7-96D59B62BBB5}"/>
              </a:ext>
            </a:extLst>
          </p:cNvPr>
          <p:cNvSpPr/>
          <p:nvPr/>
        </p:nvSpPr>
        <p:spPr>
          <a:xfrm>
            <a:off x="5688741" y="4004743"/>
            <a:ext cx="1653109" cy="486913"/>
          </a:xfrm>
          <a:custGeom>
            <a:avLst/>
            <a:gdLst/>
            <a:ahLst/>
            <a:cxnLst/>
            <a:rect l="l" t="t" r="r" b="b"/>
            <a:pathLst>
              <a:path w="5570" h="3242" extrusionOk="0">
                <a:moveTo>
                  <a:pt x="5545" y="1"/>
                </a:moveTo>
                <a:lnTo>
                  <a:pt x="2366" y="74"/>
                </a:lnTo>
                <a:lnTo>
                  <a:pt x="3192" y="629"/>
                </a:lnTo>
                <a:lnTo>
                  <a:pt x="0" y="2477"/>
                </a:lnTo>
                <a:lnTo>
                  <a:pt x="1306" y="3241"/>
                </a:lnTo>
                <a:lnTo>
                  <a:pt x="4436" y="1430"/>
                </a:lnTo>
                <a:lnTo>
                  <a:pt x="5570" y="2144"/>
                </a:lnTo>
                <a:lnTo>
                  <a:pt x="5570" y="2144"/>
                </a:lnTo>
                <a:lnTo>
                  <a:pt x="5545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54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46" grpId="0" animBg="1"/>
      <p:bldP spid="47" grpId="0" animBg="1"/>
      <p:bldP spid="49" grpId="0" animBg="1"/>
      <p:bldP spid="50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18">
            <a:extLst>
              <a:ext uri="{FF2B5EF4-FFF2-40B4-BE49-F238E27FC236}">
                <a16:creationId xmlns="" xmlns:a16="http://schemas.microsoft.com/office/drawing/2014/main" id="{0724DD20-2883-4EA7-A47C-A4421DE1228F}"/>
              </a:ext>
            </a:extLst>
          </p:cNvPr>
          <p:cNvSpPr txBox="1"/>
          <p:nvPr/>
        </p:nvSpPr>
        <p:spPr>
          <a:xfrm>
            <a:off x="2764411" y="-20867"/>
            <a:ext cx="6747360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1" anchor="ctr">
            <a:spAutoFit/>
          </a:bodyPr>
          <a:lstStyle/>
          <a:p>
            <a:r>
              <a:rPr lang="ar-DZ" sz="8000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ملخص</a:t>
            </a:r>
            <a:r>
              <a:rPr lang="ar-SY" sz="8000" dirty="0" smtClean="0">
                <a:solidFill>
                  <a:srgbClr val="010A4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8000" dirty="0" smtClean="0">
                <a:solidFill>
                  <a:srgbClr val="FF2E6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الحصيلة </a:t>
            </a:r>
            <a:r>
              <a:rPr lang="ar-DZ" sz="8000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العلمية</a:t>
            </a:r>
            <a:r>
              <a:rPr lang="ar-DZ" sz="8000" dirty="0" smtClean="0">
                <a:solidFill>
                  <a:srgbClr val="010A4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8000" dirty="0" smtClean="0">
                <a:solidFill>
                  <a:srgbClr val="FF2E6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abic Typesetting" pitchFamily="66" charset="-78"/>
                <a:cs typeface="Arabic Typesetting" pitchFamily="66" charset="-78"/>
              </a:rPr>
              <a:t>للمخبر</a:t>
            </a:r>
            <a:endParaRPr lang="ar-SY" sz="8000" dirty="0">
              <a:solidFill>
                <a:srgbClr val="FF2E6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grpSp>
        <p:nvGrpSpPr>
          <p:cNvPr id="4" name="Google Shape;670;p48">
            <a:extLst>
              <a:ext uri="{FF2B5EF4-FFF2-40B4-BE49-F238E27FC236}">
                <a16:creationId xmlns="" xmlns:a16="http://schemas.microsoft.com/office/drawing/2014/main" id="{03AFB8C4-B913-45FC-8252-7ABA10A85C06}"/>
              </a:ext>
            </a:extLst>
          </p:cNvPr>
          <p:cNvGrpSpPr/>
          <p:nvPr/>
        </p:nvGrpSpPr>
        <p:grpSpPr>
          <a:xfrm>
            <a:off x="-1423554" y="1423823"/>
            <a:ext cx="13404272" cy="5319285"/>
            <a:chOff x="1976560" y="1611245"/>
            <a:chExt cx="5259926" cy="2809650"/>
          </a:xfrm>
          <a:solidFill>
            <a:srgbClr val="92D050"/>
          </a:solidFill>
        </p:grpSpPr>
        <p:sp>
          <p:nvSpPr>
            <p:cNvPr id="5" name="Google Shape;671;p48">
              <a:extLst>
                <a:ext uri="{FF2B5EF4-FFF2-40B4-BE49-F238E27FC236}">
                  <a16:creationId xmlns="" xmlns:a16="http://schemas.microsoft.com/office/drawing/2014/main" id="{7DA98F8F-A664-4262-97AB-B7519B956D1B}"/>
                </a:ext>
              </a:extLst>
            </p:cNvPr>
            <p:cNvSpPr/>
            <p:nvPr/>
          </p:nvSpPr>
          <p:spPr>
            <a:xfrm>
              <a:off x="2853880" y="1611245"/>
              <a:ext cx="1103817" cy="1191534"/>
            </a:xfrm>
            <a:custGeom>
              <a:avLst/>
              <a:gdLst/>
              <a:ahLst/>
              <a:cxnLst/>
              <a:rect l="l" t="t" r="r" b="b"/>
              <a:pathLst>
                <a:path w="4732" h="5225" extrusionOk="0">
                  <a:moveTo>
                    <a:pt x="346" y="0"/>
                  </a:moveTo>
                  <a:cubicBezTo>
                    <a:pt x="148" y="0"/>
                    <a:pt x="1" y="148"/>
                    <a:pt x="1" y="333"/>
                  </a:cubicBezTo>
                  <a:lnTo>
                    <a:pt x="1" y="4423"/>
                  </a:lnTo>
                  <a:cubicBezTo>
                    <a:pt x="1" y="4608"/>
                    <a:pt x="148" y="4756"/>
                    <a:pt x="346" y="4756"/>
                  </a:cubicBezTo>
                  <a:lnTo>
                    <a:pt x="2046" y="4756"/>
                  </a:lnTo>
                  <a:lnTo>
                    <a:pt x="2366" y="5224"/>
                  </a:lnTo>
                  <a:lnTo>
                    <a:pt x="2687" y="4756"/>
                  </a:lnTo>
                  <a:lnTo>
                    <a:pt x="4387" y="4756"/>
                  </a:lnTo>
                  <a:cubicBezTo>
                    <a:pt x="4572" y="4756"/>
                    <a:pt x="4732" y="4608"/>
                    <a:pt x="4732" y="4423"/>
                  </a:cubicBezTo>
                  <a:lnTo>
                    <a:pt x="4732" y="333"/>
                  </a:lnTo>
                  <a:cubicBezTo>
                    <a:pt x="4732" y="148"/>
                    <a:pt x="4584" y="0"/>
                    <a:pt x="4387" y="0"/>
                  </a:cubicBezTo>
                  <a:close/>
                </a:path>
              </a:pathLst>
            </a:custGeom>
            <a:solidFill>
              <a:srgbClr val="FF2E6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ar-DZ" sz="2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عدد </a:t>
              </a:r>
              <a:r>
                <a:rPr lang="ar-DZ" sz="2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طلبة الدكتوراه الذين لم يناقشوا أطروحاتهم</a:t>
              </a:r>
              <a:endParaRPr lang="ar-DZ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lvl="0" algn="ctr"/>
              <a:r>
                <a:rPr lang="ar-DZ" sz="16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21</a:t>
              </a:r>
              <a:r>
                <a:rPr lang="ar-DZ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 </a:t>
              </a:r>
            </a:p>
            <a:p>
              <a:pPr lvl="0" algn="ctr"/>
              <a:r>
                <a:rPr lang="ar-DZ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في تخصصات: </a:t>
              </a:r>
            </a:p>
            <a:p>
              <a:pPr lvl="0" algn="ctr"/>
              <a:r>
                <a:rPr lang="ar-DZ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علم النفس – علوم التربية – </a:t>
              </a:r>
            </a:p>
            <a:p>
              <a:pPr lvl="0" algn="ctr"/>
              <a:r>
                <a:rPr lang="ar-DZ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التاريخ والفلسفة</a:t>
              </a:r>
              <a:endParaRPr lang="ar-D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6" name="Google Shape;672;p48">
              <a:extLst>
                <a:ext uri="{FF2B5EF4-FFF2-40B4-BE49-F238E27FC236}">
                  <a16:creationId xmlns="" xmlns:a16="http://schemas.microsoft.com/office/drawing/2014/main" id="{CC966798-9C74-4C84-9C6F-D54BD513E364}"/>
                </a:ext>
              </a:extLst>
            </p:cNvPr>
            <p:cNvSpPr/>
            <p:nvPr/>
          </p:nvSpPr>
          <p:spPr>
            <a:xfrm>
              <a:off x="4492922" y="1611245"/>
              <a:ext cx="1101018" cy="1191534"/>
            </a:xfrm>
            <a:custGeom>
              <a:avLst/>
              <a:gdLst/>
              <a:ahLst/>
              <a:cxnLst/>
              <a:rect l="l" t="t" r="r" b="b"/>
              <a:pathLst>
                <a:path w="4720" h="5225" extrusionOk="0">
                  <a:moveTo>
                    <a:pt x="333" y="0"/>
                  </a:moveTo>
                  <a:cubicBezTo>
                    <a:pt x="148" y="0"/>
                    <a:pt x="1" y="148"/>
                    <a:pt x="1" y="333"/>
                  </a:cubicBezTo>
                  <a:lnTo>
                    <a:pt x="1" y="4423"/>
                  </a:lnTo>
                  <a:cubicBezTo>
                    <a:pt x="1" y="4608"/>
                    <a:pt x="148" y="4756"/>
                    <a:pt x="333" y="4756"/>
                  </a:cubicBezTo>
                  <a:lnTo>
                    <a:pt x="2046" y="4756"/>
                  </a:lnTo>
                  <a:lnTo>
                    <a:pt x="2354" y="5224"/>
                  </a:lnTo>
                  <a:lnTo>
                    <a:pt x="2674" y="4756"/>
                  </a:lnTo>
                  <a:lnTo>
                    <a:pt x="4387" y="4756"/>
                  </a:lnTo>
                  <a:cubicBezTo>
                    <a:pt x="4572" y="4756"/>
                    <a:pt x="4720" y="4608"/>
                    <a:pt x="4720" y="4423"/>
                  </a:cubicBezTo>
                  <a:lnTo>
                    <a:pt x="4720" y="333"/>
                  </a:lnTo>
                  <a:cubicBezTo>
                    <a:pt x="4720" y="148"/>
                    <a:pt x="4572" y="0"/>
                    <a:pt x="438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ar-DZ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عدد </a:t>
              </a:r>
              <a:r>
                <a:rPr lang="ar-DZ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طلبة الدكتوراه الذين ناقشوا أطروحتهم</a:t>
              </a:r>
              <a:endParaRPr lang="ar-D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lvl="0" algn="ctr"/>
              <a:r>
                <a:rPr lang="ar-DZ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30 </a:t>
              </a:r>
              <a:endParaRPr lang="ar-D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endParaRPr>
            </a:p>
          </p:txBody>
        </p:sp>
        <p:sp>
          <p:nvSpPr>
            <p:cNvPr id="7" name="Google Shape;673;p48">
              <a:extLst>
                <a:ext uri="{FF2B5EF4-FFF2-40B4-BE49-F238E27FC236}">
                  <a16:creationId xmlns="" xmlns:a16="http://schemas.microsoft.com/office/drawing/2014/main" id="{A1E1E485-52FC-4E9A-B678-BC7CDC20A560}"/>
                </a:ext>
              </a:extLst>
            </p:cNvPr>
            <p:cNvSpPr/>
            <p:nvPr/>
          </p:nvSpPr>
          <p:spPr>
            <a:xfrm>
              <a:off x="4492922" y="3229361"/>
              <a:ext cx="1101018" cy="1191534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2367" y="0"/>
                  </a:moveTo>
                  <a:lnTo>
                    <a:pt x="2059" y="469"/>
                  </a:lnTo>
                  <a:lnTo>
                    <a:pt x="346" y="469"/>
                  </a:lnTo>
                  <a:cubicBezTo>
                    <a:pt x="161" y="469"/>
                    <a:pt x="1" y="616"/>
                    <a:pt x="1" y="801"/>
                  </a:cubicBezTo>
                  <a:lnTo>
                    <a:pt x="1" y="4892"/>
                  </a:lnTo>
                  <a:cubicBezTo>
                    <a:pt x="1" y="5077"/>
                    <a:pt x="161" y="5225"/>
                    <a:pt x="346" y="5225"/>
                  </a:cubicBezTo>
                  <a:lnTo>
                    <a:pt x="4400" y="5225"/>
                  </a:lnTo>
                  <a:cubicBezTo>
                    <a:pt x="4584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84" y="469"/>
                    <a:pt x="4400" y="469"/>
                  </a:cubicBezTo>
                  <a:lnTo>
                    <a:pt x="2687" y="469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ar-DZ" sz="4000" b="1" dirty="0">
                  <a:solidFill>
                    <a:srgbClr val="1032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مشاريع</a:t>
              </a:r>
              <a:r>
                <a:rPr lang="ar-DZ" sz="3200" b="1" dirty="0">
                  <a:solidFill>
                    <a:srgbClr val="1032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 </a:t>
              </a:r>
              <a:r>
                <a:rPr lang="fr-FR" sz="3200" b="1" dirty="0" smtClean="0">
                  <a:solidFill>
                    <a:srgbClr val="1032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P R F U</a:t>
              </a:r>
              <a:endParaRPr lang="ar-DZ" sz="3200" b="1" dirty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lvl="0" algn="ctr"/>
              <a:r>
                <a:rPr lang="fr-FR" sz="3200" b="1" dirty="0" smtClean="0">
                  <a:solidFill>
                    <a:srgbClr val="1032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13</a:t>
              </a:r>
              <a:r>
                <a:rPr lang="ar-DZ" sz="3200" b="1" dirty="0" smtClean="0">
                  <a:solidFill>
                    <a:srgbClr val="1032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 </a:t>
              </a:r>
              <a:endParaRPr lang="ar-DZ" sz="3200" b="1" dirty="0">
                <a:solidFill>
                  <a:srgbClr val="103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endParaRPr>
            </a:p>
          </p:txBody>
        </p:sp>
        <p:sp>
          <p:nvSpPr>
            <p:cNvPr id="8" name="Google Shape;674;p48">
              <a:extLst>
                <a:ext uri="{FF2B5EF4-FFF2-40B4-BE49-F238E27FC236}">
                  <a16:creationId xmlns="" xmlns:a16="http://schemas.microsoft.com/office/drawing/2014/main" id="{67616C2C-FE92-45D7-8586-CCCD3050C870}"/>
                </a:ext>
              </a:extLst>
            </p:cNvPr>
            <p:cNvSpPr/>
            <p:nvPr/>
          </p:nvSpPr>
          <p:spPr>
            <a:xfrm>
              <a:off x="6040762" y="3229361"/>
              <a:ext cx="1103817" cy="1191534"/>
            </a:xfrm>
            <a:custGeom>
              <a:avLst/>
              <a:gdLst/>
              <a:ahLst/>
              <a:cxnLst/>
              <a:rect l="l" t="t" r="r" b="b"/>
              <a:pathLst>
                <a:path w="4732" h="5225" extrusionOk="0">
                  <a:moveTo>
                    <a:pt x="2366" y="0"/>
                  </a:moveTo>
                  <a:lnTo>
                    <a:pt x="2058" y="469"/>
                  </a:lnTo>
                  <a:lnTo>
                    <a:pt x="358" y="469"/>
                  </a:lnTo>
                  <a:cubicBezTo>
                    <a:pt x="350" y="468"/>
                    <a:pt x="343" y="468"/>
                    <a:pt x="336" y="468"/>
                  </a:cubicBezTo>
                  <a:cubicBezTo>
                    <a:pt x="149" y="468"/>
                    <a:pt x="0" y="623"/>
                    <a:pt x="0" y="801"/>
                  </a:cubicBezTo>
                  <a:lnTo>
                    <a:pt x="0" y="4892"/>
                  </a:lnTo>
                  <a:cubicBezTo>
                    <a:pt x="0" y="5077"/>
                    <a:pt x="148" y="5225"/>
                    <a:pt x="333" y="5225"/>
                  </a:cubicBezTo>
                  <a:lnTo>
                    <a:pt x="4387" y="5225"/>
                  </a:lnTo>
                  <a:cubicBezTo>
                    <a:pt x="4572" y="5225"/>
                    <a:pt x="4732" y="5077"/>
                    <a:pt x="4732" y="4892"/>
                  </a:cubicBezTo>
                  <a:lnTo>
                    <a:pt x="4732" y="801"/>
                  </a:lnTo>
                  <a:cubicBezTo>
                    <a:pt x="4732" y="616"/>
                    <a:pt x="4572" y="469"/>
                    <a:pt x="4387" y="469"/>
                  </a:cubicBezTo>
                  <a:lnTo>
                    <a:pt x="2674" y="469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ar-DZ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مشاريع</a:t>
              </a:r>
              <a:r>
                <a:rPr lang="ar-DZ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 </a:t>
              </a:r>
              <a:r>
                <a:rPr lang="fr-FR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C N E P R U</a:t>
              </a:r>
              <a:endParaRPr lang="ar-D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lvl="0" algn="ctr"/>
              <a:r>
                <a:rPr lang="fr-FR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03</a:t>
              </a:r>
              <a:r>
                <a:rPr lang="ar-DZ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 </a:t>
              </a:r>
              <a:endParaRPr lang="ar-D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endParaRPr>
            </a:p>
          </p:txBody>
        </p:sp>
        <p:sp>
          <p:nvSpPr>
            <p:cNvPr id="9" name="Google Shape;675;p48">
              <a:extLst>
                <a:ext uri="{FF2B5EF4-FFF2-40B4-BE49-F238E27FC236}">
                  <a16:creationId xmlns="" xmlns:a16="http://schemas.microsoft.com/office/drawing/2014/main" id="{E2066F4A-0580-4F4C-8852-F53589DCB19E}"/>
                </a:ext>
              </a:extLst>
            </p:cNvPr>
            <p:cNvSpPr/>
            <p:nvPr/>
          </p:nvSpPr>
          <p:spPr>
            <a:xfrm>
              <a:off x="6040529" y="1611245"/>
              <a:ext cx="1104050" cy="1191534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346" y="0"/>
                  </a:moveTo>
                  <a:cubicBezTo>
                    <a:pt x="148" y="0"/>
                    <a:pt x="1" y="148"/>
                    <a:pt x="1" y="333"/>
                  </a:cubicBezTo>
                  <a:lnTo>
                    <a:pt x="1" y="4423"/>
                  </a:lnTo>
                  <a:cubicBezTo>
                    <a:pt x="1" y="4608"/>
                    <a:pt x="148" y="4756"/>
                    <a:pt x="346" y="4756"/>
                  </a:cubicBezTo>
                  <a:lnTo>
                    <a:pt x="2046" y="4756"/>
                  </a:lnTo>
                  <a:lnTo>
                    <a:pt x="2366" y="5224"/>
                  </a:lnTo>
                  <a:lnTo>
                    <a:pt x="2674" y="4756"/>
                  </a:lnTo>
                  <a:lnTo>
                    <a:pt x="4387" y="4756"/>
                  </a:lnTo>
                  <a:cubicBezTo>
                    <a:pt x="4394" y="4757"/>
                    <a:pt x="4400" y="4757"/>
                    <a:pt x="4407" y="4757"/>
                  </a:cubicBezTo>
                  <a:cubicBezTo>
                    <a:pt x="4583" y="4757"/>
                    <a:pt x="4732" y="4602"/>
                    <a:pt x="4732" y="4423"/>
                  </a:cubicBezTo>
                  <a:lnTo>
                    <a:pt x="4732" y="333"/>
                  </a:lnTo>
                  <a:cubicBezTo>
                    <a:pt x="4732" y="148"/>
                    <a:pt x="4572" y="0"/>
                    <a:pt x="438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DZ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abic Typesetting" pitchFamily="66" charset="-78"/>
                  <a:cs typeface="Arabic Typesetting" pitchFamily="66" charset="-78"/>
                </a:rPr>
                <a:t>عدد دفعات التكوين في الدكتوراه</a:t>
              </a:r>
              <a:endParaRPr lang="ar-D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DZ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dalus" pitchFamily="18" charset="-78"/>
                  <a:cs typeface="Andalus" pitchFamily="18" charset="-78"/>
                </a:rPr>
                <a:t>11 </a:t>
              </a:r>
              <a:endParaRPr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endParaRPr>
            </a:p>
          </p:txBody>
        </p:sp>
        <p:sp>
          <p:nvSpPr>
            <p:cNvPr id="10" name="Google Shape;676;p48">
              <a:extLst>
                <a:ext uri="{FF2B5EF4-FFF2-40B4-BE49-F238E27FC236}">
                  <a16:creationId xmlns="" xmlns:a16="http://schemas.microsoft.com/office/drawing/2014/main" id="{760E47EA-B52B-44B3-BFA0-5F9E4A1E41A4}"/>
                </a:ext>
              </a:extLst>
            </p:cNvPr>
            <p:cNvSpPr/>
            <p:nvPr/>
          </p:nvSpPr>
          <p:spPr>
            <a:xfrm>
              <a:off x="1976560" y="2983732"/>
              <a:ext cx="5259926" cy="48117"/>
            </a:xfrm>
            <a:custGeom>
              <a:avLst/>
              <a:gdLst/>
              <a:ahLst/>
              <a:cxnLst/>
              <a:rect l="l" t="t" r="r" b="b"/>
              <a:pathLst>
                <a:path w="22549" h="211" extrusionOk="0">
                  <a:moveTo>
                    <a:pt x="0" y="1"/>
                  </a:moveTo>
                  <a:lnTo>
                    <a:pt x="0" y="210"/>
                  </a:lnTo>
                  <a:lnTo>
                    <a:pt x="22548" y="210"/>
                  </a:lnTo>
                  <a:lnTo>
                    <a:pt x="2254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2E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13" name="Google Shape;679;p48">
              <a:extLst>
                <a:ext uri="{FF2B5EF4-FFF2-40B4-BE49-F238E27FC236}">
                  <a16:creationId xmlns="" xmlns:a16="http://schemas.microsoft.com/office/drawing/2014/main" id="{58AA891E-4B93-4626-9BE4-0B6186CB4DDA}"/>
                </a:ext>
              </a:extLst>
            </p:cNvPr>
            <p:cNvSpPr/>
            <p:nvPr/>
          </p:nvSpPr>
          <p:spPr>
            <a:xfrm>
              <a:off x="4863286" y="2907911"/>
              <a:ext cx="267557" cy="223940"/>
            </a:xfrm>
            <a:custGeom>
              <a:avLst/>
              <a:gdLst/>
              <a:ahLst/>
              <a:cxnLst/>
              <a:rect l="l" t="t" r="r" b="b"/>
              <a:pathLst>
                <a:path w="1147" h="982" extrusionOk="0">
                  <a:moveTo>
                    <a:pt x="666" y="1"/>
                  </a:moveTo>
                  <a:cubicBezTo>
                    <a:pt x="222" y="1"/>
                    <a:pt x="1" y="530"/>
                    <a:pt x="309" y="838"/>
                  </a:cubicBezTo>
                  <a:cubicBezTo>
                    <a:pt x="408" y="938"/>
                    <a:pt x="530" y="982"/>
                    <a:pt x="650" y="982"/>
                  </a:cubicBezTo>
                  <a:cubicBezTo>
                    <a:pt x="903" y="982"/>
                    <a:pt x="1147" y="786"/>
                    <a:pt x="1147" y="493"/>
                  </a:cubicBezTo>
                  <a:cubicBezTo>
                    <a:pt x="1147" y="222"/>
                    <a:pt x="925" y="1"/>
                    <a:pt x="666" y="1"/>
                  </a:cubicBez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15" name="Google Shape;681;p48">
              <a:extLst>
                <a:ext uri="{FF2B5EF4-FFF2-40B4-BE49-F238E27FC236}">
                  <a16:creationId xmlns="" xmlns:a16="http://schemas.microsoft.com/office/drawing/2014/main" id="{8D080947-888F-4936-B59B-2A5B514BD6DA}"/>
                </a:ext>
              </a:extLst>
            </p:cNvPr>
            <p:cNvSpPr/>
            <p:nvPr/>
          </p:nvSpPr>
          <p:spPr>
            <a:xfrm>
              <a:off x="6474638" y="2909276"/>
              <a:ext cx="267557" cy="223940"/>
            </a:xfrm>
            <a:custGeom>
              <a:avLst/>
              <a:gdLst/>
              <a:ahLst/>
              <a:cxnLst/>
              <a:rect l="l" t="t" r="r" b="b"/>
              <a:pathLst>
                <a:path w="1147" h="982" extrusionOk="0">
                  <a:moveTo>
                    <a:pt x="493" y="1"/>
                  </a:moveTo>
                  <a:cubicBezTo>
                    <a:pt x="222" y="1"/>
                    <a:pt x="0" y="222"/>
                    <a:pt x="0" y="493"/>
                  </a:cubicBezTo>
                  <a:cubicBezTo>
                    <a:pt x="0" y="786"/>
                    <a:pt x="244" y="982"/>
                    <a:pt x="497" y="982"/>
                  </a:cubicBezTo>
                  <a:cubicBezTo>
                    <a:pt x="617" y="982"/>
                    <a:pt x="739" y="938"/>
                    <a:pt x="838" y="838"/>
                  </a:cubicBezTo>
                  <a:cubicBezTo>
                    <a:pt x="1146" y="530"/>
                    <a:pt x="924" y="1"/>
                    <a:pt x="493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  <p:sp>
        <p:nvSpPr>
          <p:cNvPr id="28" name="Google Shape;677;p48">
            <a:extLst>
              <a:ext uri="{FF2B5EF4-FFF2-40B4-BE49-F238E27FC236}">
                <a16:creationId xmlns="" xmlns:a16="http://schemas.microsoft.com/office/drawing/2014/main" id="{CB858ADB-78AC-4608-99B3-28D8E8DA1DA4}"/>
              </a:ext>
            </a:extLst>
          </p:cNvPr>
          <p:cNvSpPr/>
          <p:nvPr/>
        </p:nvSpPr>
        <p:spPr>
          <a:xfrm>
            <a:off x="1835723" y="3878697"/>
            <a:ext cx="599615" cy="368126"/>
          </a:xfrm>
          <a:custGeom>
            <a:avLst/>
            <a:gdLst/>
            <a:ahLst/>
            <a:cxnLst/>
            <a:rect l="l" t="t" r="r" b="b"/>
            <a:pathLst>
              <a:path w="1147" h="986" extrusionOk="0">
                <a:moveTo>
                  <a:pt x="643" y="0"/>
                </a:moveTo>
                <a:cubicBezTo>
                  <a:pt x="525" y="0"/>
                  <a:pt x="406" y="42"/>
                  <a:pt x="309" y="135"/>
                </a:cubicBezTo>
                <a:cubicBezTo>
                  <a:pt x="1" y="443"/>
                  <a:pt x="210" y="973"/>
                  <a:pt x="654" y="985"/>
                </a:cubicBezTo>
                <a:cubicBezTo>
                  <a:pt x="925" y="985"/>
                  <a:pt x="1134" y="764"/>
                  <a:pt x="1146" y="492"/>
                </a:cubicBezTo>
                <a:cubicBezTo>
                  <a:pt x="1146" y="197"/>
                  <a:pt x="898" y="0"/>
                  <a:pt x="64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29" name="Google Shape;673;p48">
            <a:extLst>
              <a:ext uri="{FF2B5EF4-FFF2-40B4-BE49-F238E27FC236}">
                <a16:creationId xmlns="" xmlns:a16="http://schemas.microsoft.com/office/drawing/2014/main" id="{A1E1E485-52FC-4E9A-B678-BC7CDC20A560}"/>
              </a:ext>
            </a:extLst>
          </p:cNvPr>
          <p:cNvSpPr/>
          <p:nvPr/>
        </p:nvSpPr>
        <p:spPr>
          <a:xfrm>
            <a:off x="812188" y="4487272"/>
            <a:ext cx="2812941" cy="195077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2367" y="0"/>
                </a:moveTo>
                <a:lnTo>
                  <a:pt x="2059" y="469"/>
                </a:lnTo>
                <a:lnTo>
                  <a:pt x="346" y="469"/>
                </a:lnTo>
                <a:cubicBezTo>
                  <a:pt x="161" y="469"/>
                  <a:pt x="1" y="616"/>
                  <a:pt x="1" y="801"/>
                </a:cubicBezTo>
                <a:lnTo>
                  <a:pt x="1" y="4892"/>
                </a:lnTo>
                <a:cubicBezTo>
                  <a:pt x="1" y="5077"/>
                  <a:pt x="161" y="5225"/>
                  <a:pt x="346" y="5225"/>
                </a:cubicBezTo>
                <a:lnTo>
                  <a:pt x="4400" y="5225"/>
                </a:lnTo>
                <a:cubicBezTo>
                  <a:pt x="4584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84" y="469"/>
                  <a:pt x="4400" y="469"/>
                </a:cubicBezTo>
                <a:lnTo>
                  <a:pt x="2687" y="469"/>
                </a:lnTo>
                <a:lnTo>
                  <a:pt x="2367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ar-D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مشاريع</a:t>
            </a:r>
            <a:r>
              <a:rPr lang="ar-D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الدكتوراه</a:t>
            </a:r>
            <a:endParaRPr lang="ar-D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lvl="0" algn="ctr"/>
            <a:r>
              <a:rPr lang="ar-D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08 </a:t>
            </a:r>
            <a:endParaRPr lang="ar-D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303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600</TotalTime>
  <Words>748</Words>
  <Application>Microsoft Office PowerPoint</Application>
  <PresentationFormat>Personnalisé</PresentationFormat>
  <Paragraphs>231</Paragraphs>
  <Slides>17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Arial</vt:lpstr>
      <vt:lpstr>Calibri</vt:lpstr>
      <vt:lpstr>AR PL UKai TW MBE</vt:lpstr>
      <vt:lpstr>Aldhabi</vt:lpstr>
      <vt:lpstr>Century Gothic</vt:lpstr>
      <vt:lpstr>Andalus</vt:lpstr>
      <vt:lpstr>Algerian</vt:lpstr>
      <vt:lpstr>Wingdings 2</vt:lpstr>
      <vt:lpstr>Tahoma</vt:lpstr>
      <vt:lpstr>Arabic Typesetting</vt:lpstr>
      <vt:lpstr>Austin</vt:lpstr>
      <vt:lpstr>Image Paintbrush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ArabPPT.com</Company>
  <LinksUpToDate>false</LinksUpToDate>
  <SharedDoc>false</SharedDoc>
  <HyperlinkBase>https://www.arabppt.com/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قالب بوربوينت بسيط احترافي وجاهز للتحميل - بوربوينت بالعربي</dc:title>
  <dc:subject>قالب بوربوينت بسيط احترافي وجاهز للتحميل - بوربوينت بالعربي</dc:subject>
  <dc:creator>ArabPPT.com</dc:creator>
  <cp:keywords>بوربوينت, قوالب بوربوينت, عروض بوربوينت</cp:keywords>
  <dc:description>https://www.arabppt.com/</dc:description>
  <cp:lastModifiedBy>DJAMEL</cp:lastModifiedBy>
  <cp:revision>109</cp:revision>
  <dcterms:created xsi:type="dcterms:W3CDTF">2019-12-24T11:02:59Z</dcterms:created>
  <dcterms:modified xsi:type="dcterms:W3CDTF">2026-02-28T12:56:00Z</dcterms:modified>
  <cp:category>powerpoint</cp:category>
</cp:coreProperties>
</file>